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3" r:id="rId7"/>
    <p:sldId id="282" r:id="rId8"/>
    <p:sldId id="283" r:id="rId9"/>
    <p:sldId id="273" r:id="rId10"/>
    <p:sldId id="284" r:id="rId11"/>
    <p:sldId id="276" r:id="rId12"/>
    <p:sldId id="277" r:id="rId13"/>
    <p:sldId id="286" r:id="rId14"/>
    <p:sldId id="287" r:id="rId15"/>
    <p:sldId id="288" r:id="rId16"/>
    <p:sldId id="261" r:id="rId17"/>
    <p:sldId id="265" r:id="rId18"/>
    <p:sldId id="266" r:id="rId19"/>
    <p:sldId id="262" r:id="rId20"/>
    <p:sldId id="289" r:id="rId21"/>
    <p:sldId id="267" r:id="rId22"/>
    <p:sldId id="290" r:id="rId23"/>
    <p:sldId id="291" r:id="rId24"/>
    <p:sldId id="292" r:id="rId25"/>
    <p:sldId id="293" r:id="rId26"/>
    <p:sldId id="281" r:id="rId27"/>
    <p:sldId id="271"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1C05"/>
    <a:srgbClr val="FFF500"/>
    <a:srgbClr val="FAF16C"/>
    <a:srgbClr val="EE0000"/>
    <a:srgbClr val="DD2625"/>
    <a:srgbClr val="DE3737"/>
    <a:srgbClr val="FFD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15" autoAdjust="0"/>
    <p:restoredTop sz="94660"/>
  </p:normalViewPr>
  <p:slideViewPr>
    <p:cSldViewPr snapToGrid="0">
      <p:cViewPr>
        <p:scale>
          <a:sx n="75" d="100"/>
          <a:sy n="75" d="100"/>
        </p:scale>
        <p:origin x="1410" y="756"/>
      </p:cViewPr>
      <p:guideLst>
        <p:guide orient="horz" pos="2160"/>
        <p:guide pos="3840"/>
        <p:guide orient="horz" pos="3861"/>
        <p:guide pos="461"/>
        <p:guide pos="721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A035256-4392-4336-B8F8-81299A3972F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3BB809-4DCC-44DF-84F0-AFBBE5C3343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A035256-4392-4336-B8F8-81299A3972F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3BB809-4DCC-44DF-84F0-AFBBE5C3343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A035256-4392-4336-B8F8-81299A3972F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3BB809-4DCC-44DF-84F0-AFBBE5C3343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A035256-4392-4336-B8F8-81299A3972F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3BB809-4DCC-44DF-84F0-AFBBE5C3343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A035256-4392-4336-B8F8-81299A3972F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3BB809-4DCC-44DF-84F0-AFBBE5C3343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5A035256-4392-4336-B8F8-81299A3972F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3BB809-4DCC-44DF-84F0-AFBBE5C3343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5A035256-4392-4336-B8F8-81299A3972F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73BB809-4DCC-44DF-84F0-AFBBE5C3343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A035256-4392-4336-B8F8-81299A3972F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3BB809-4DCC-44DF-84F0-AFBBE5C3343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A035256-4392-4336-B8F8-81299A3972F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73BB809-4DCC-44DF-84F0-AFBBE5C3343E}" type="slidenum">
              <a:rPr lang="zh-CN" altLang="en-US" smtClean="0"/>
            </a:fld>
            <a:endParaRPr lang="zh-CN" altLang="en-US"/>
          </a:p>
        </p:txBody>
      </p:sp>
      <p:sp>
        <p:nvSpPr>
          <p:cNvPr id="5" name="矩形 4"/>
          <p:cNvSpPr/>
          <p:nvPr userDrawn="1"/>
        </p:nvSpPr>
        <p:spPr>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userDrawn="1"/>
        </p:nvCxnSpPr>
        <p:spPr>
          <a:xfrm>
            <a:off x="1185862" y="843243"/>
            <a:ext cx="8056421" cy="0"/>
          </a:xfrm>
          <a:prstGeom prst="line">
            <a:avLst/>
          </a:prstGeom>
          <a:ln w="19050" cap="rnd" cmpd="sng">
            <a:solidFill>
              <a:srgbClr val="DD2625"/>
            </a:solidFill>
            <a:prstDash val="solid"/>
            <a:tailEnd type="oval"/>
          </a:ln>
        </p:spPr>
        <p:style>
          <a:lnRef idx="1">
            <a:schemeClr val="accent1"/>
          </a:lnRef>
          <a:fillRef idx="0">
            <a:schemeClr val="accent1"/>
          </a:fillRef>
          <a:effectRef idx="0">
            <a:schemeClr val="accent1"/>
          </a:effectRef>
          <a:fontRef idx="minor">
            <a:schemeClr val="tx1"/>
          </a:fontRef>
        </p:style>
      </p:cxnSp>
      <p:grpSp>
        <p:nvGrpSpPr>
          <p:cNvPr id="7" name="组合 6"/>
          <p:cNvGrpSpPr/>
          <p:nvPr userDrawn="1"/>
        </p:nvGrpSpPr>
        <p:grpSpPr>
          <a:xfrm>
            <a:off x="9022221" y="101600"/>
            <a:ext cx="2945942" cy="736100"/>
            <a:chOff x="9022221" y="101600"/>
            <a:chExt cx="2945942" cy="736100"/>
          </a:xfrm>
        </p:grpSpPr>
        <p:pic>
          <p:nvPicPr>
            <p:cNvPr id="8" name="图片 7"/>
            <p:cNvPicPr>
              <a:picLocks noChangeAspect="1"/>
            </p:cNvPicPr>
            <p:nvPr/>
          </p:nvPicPr>
          <p:blipFill>
            <a:blip r:embed="rId3" cstate="print"/>
            <a:stretch>
              <a:fillRect/>
            </a:stretch>
          </p:blipFill>
          <p:spPr>
            <a:xfrm>
              <a:off x="9242283" y="101600"/>
              <a:ext cx="1111483" cy="625209"/>
            </a:xfrm>
            <a:prstGeom prst="rect">
              <a:avLst/>
            </a:prstGeom>
          </p:spPr>
        </p:pic>
        <p:pic>
          <p:nvPicPr>
            <p:cNvPr id="9" name="图片 8"/>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 contrast="10000"/>
                      </a14:imgEffect>
                      <a14:imgEffect>
                        <a14:colorTemperature colorTemp="11200"/>
                      </a14:imgEffect>
                      <a14:imgEffect>
                        <a14:sharpenSoften amount="20000"/>
                      </a14:imgEffect>
                    </a14:imgLayer>
                  </a14:imgProps>
                </a:ext>
              </a:extLst>
            </a:blip>
            <a:srcRect/>
            <a:stretch>
              <a:fillRect/>
            </a:stretch>
          </p:blipFill>
          <p:spPr>
            <a:xfrm>
              <a:off x="10466317" y="390278"/>
              <a:ext cx="1501846" cy="399939"/>
            </a:xfrm>
            <a:prstGeom prst="rect">
              <a:avLst/>
            </a:prstGeom>
          </p:spPr>
        </p:pic>
        <p:sp>
          <p:nvSpPr>
            <p:cNvPr id="10" name="文本框 9"/>
            <p:cNvSpPr txBox="1"/>
            <p:nvPr/>
          </p:nvSpPr>
          <p:spPr>
            <a:xfrm>
              <a:off x="9022221" y="406813"/>
              <a:ext cx="1444096" cy="430887"/>
            </a:xfrm>
            <a:prstGeom prst="rect">
              <a:avLst/>
            </a:prstGeom>
            <a:noFill/>
            <a:effectLst>
              <a:outerShdw dist="12700" dir="2700000" algn="tl" rotWithShape="0">
                <a:srgbClr val="542708">
                  <a:alpha val="20000"/>
                </a:srgbClr>
              </a:outerShdw>
            </a:effectLst>
          </p:spPr>
          <p:txBody>
            <a:bodyPr wrap="square" rtlCol="0">
              <a:spAutoFit/>
            </a:bodyPr>
            <a:lstStyle/>
            <a:p>
              <a:pPr algn="r"/>
              <a:r>
                <a:rPr lang="zh-CN" altLang="en-US" sz="1100" b="1" dirty="0">
                  <a:ln w="25400">
                    <a:solidFill>
                      <a:schemeClr val="bg1"/>
                    </a:solidFill>
                  </a:ln>
                  <a:solidFill>
                    <a:srgbClr val="E70000"/>
                  </a:solidFill>
                  <a:effectLst>
                    <a:outerShdw blurRad="25400" dist="12700" dir="2700000" algn="tl" rotWithShape="0">
                      <a:prstClr val="black">
                        <a:alpha val="10000"/>
                      </a:prstClr>
                    </a:outerShdw>
                  </a:effectLst>
                  <a:latin typeface="+mn-ea"/>
                </a:rPr>
                <a:t>庆祝中国</a:t>
              </a:r>
              <a:endParaRPr lang="en-US" altLang="zh-CN" sz="1100" b="1" dirty="0">
                <a:ln w="25400">
                  <a:solidFill>
                    <a:schemeClr val="bg1"/>
                  </a:solidFill>
                </a:ln>
                <a:solidFill>
                  <a:srgbClr val="E70000"/>
                </a:solidFill>
                <a:effectLst>
                  <a:outerShdw blurRad="25400" dist="12700" dir="2700000" algn="tl" rotWithShape="0">
                    <a:prstClr val="black">
                      <a:alpha val="10000"/>
                    </a:prstClr>
                  </a:outerShdw>
                </a:effectLst>
                <a:latin typeface="+mn-ea"/>
              </a:endParaRPr>
            </a:p>
            <a:p>
              <a:pPr algn="r"/>
              <a:r>
                <a:rPr lang="zh-CN" altLang="en-US" sz="1100" b="1" dirty="0">
                  <a:ln w="25400">
                    <a:solidFill>
                      <a:schemeClr val="bg1"/>
                    </a:solidFill>
                  </a:ln>
                  <a:solidFill>
                    <a:srgbClr val="E70000"/>
                  </a:solidFill>
                  <a:effectLst>
                    <a:outerShdw blurRad="25400" dist="12700" dir="2700000" algn="tl" rotWithShape="0">
                      <a:prstClr val="black">
                        <a:alpha val="10000"/>
                      </a:prstClr>
                    </a:outerShdw>
                  </a:effectLst>
                  <a:latin typeface="+mn-ea"/>
                </a:rPr>
                <a:t>共产党建党</a:t>
              </a:r>
              <a:endParaRPr lang="zh-CN" altLang="en-US" sz="1100" b="1" dirty="0">
                <a:ln w="25400">
                  <a:solidFill>
                    <a:schemeClr val="bg1"/>
                  </a:solidFill>
                </a:ln>
                <a:solidFill>
                  <a:srgbClr val="E70000"/>
                </a:solidFill>
                <a:effectLst>
                  <a:outerShdw blurRad="25400" dist="12700" dir="2700000" algn="tl" rotWithShape="0">
                    <a:prstClr val="black">
                      <a:alpha val="10000"/>
                    </a:prstClr>
                  </a:outerShdw>
                </a:effectLst>
                <a:latin typeface="+mn-ea"/>
              </a:endParaRPr>
            </a:p>
          </p:txBody>
        </p:sp>
        <p:sp>
          <p:nvSpPr>
            <p:cNvPr id="11" name="文本框 10"/>
            <p:cNvSpPr txBox="1"/>
            <p:nvPr/>
          </p:nvSpPr>
          <p:spPr>
            <a:xfrm>
              <a:off x="9022221" y="406813"/>
              <a:ext cx="1444096" cy="430887"/>
            </a:xfrm>
            <a:prstGeom prst="rect">
              <a:avLst/>
            </a:prstGeom>
            <a:noFill/>
          </p:spPr>
          <p:txBody>
            <a:bodyPr wrap="square" rtlCol="0">
              <a:spAutoFit/>
            </a:bodyPr>
            <a:lstStyle/>
            <a:p>
              <a:pPr algn="r"/>
              <a:r>
                <a:rPr lang="zh-CN" altLang="en-US" sz="1100" b="1" dirty="0">
                  <a:solidFill>
                    <a:schemeClr val="accent2">
                      <a:lumMod val="50000"/>
                    </a:schemeClr>
                  </a:solidFill>
                  <a:latin typeface="+mn-ea"/>
                </a:rPr>
                <a:t>庆祝中国</a:t>
              </a:r>
              <a:endParaRPr lang="en-US" altLang="zh-CN" sz="1100" b="1" dirty="0">
                <a:solidFill>
                  <a:schemeClr val="accent2">
                    <a:lumMod val="50000"/>
                  </a:schemeClr>
                </a:solidFill>
                <a:latin typeface="+mn-ea"/>
              </a:endParaRPr>
            </a:p>
            <a:p>
              <a:pPr algn="r"/>
              <a:r>
                <a:rPr lang="zh-CN" altLang="en-US" sz="1100" b="1" dirty="0">
                  <a:solidFill>
                    <a:schemeClr val="accent2">
                      <a:lumMod val="50000"/>
                    </a:schemeClr>
                  </a:solidFill>
                  <a:latin typeface="+mn-ea"/>
                </a:rPr>
                <a:t>共产党建党</a:t>
              </a:r>
              <a:endParaRPr lang="zh-CN" altLang="en-US" sz="1100" b="1" dirty="0">
                <a:solidFill>
                  <a:schemeClr val="accent2">
                    <a:lumMod val="50000"/>
                  </a:schemeClr>
                </a:solidFill>
                <a:latin typeface="+mn-ea"/>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A035256-4392-4336-B8F8-81299A3972F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3BB809-4DCC-44DF-84F0-AFBBE5C3343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A035256-4392-4336-B8F8-81299A3972F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3BB809-4DCC-44DF-84F0-AFBBE5C3343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035256-4392-4336-B8F8-81299A3972F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BB809-4DCC-44DF-84F0-AFBBE5C3343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8.png"/><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15.wdp"/><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png"/><Relationship Id="rId3" Type="http://schemas.openxmlformats.org/officeDocument/2006/relationships/image" Target="../media/image20.png"/><Relationship Id="rId2" Type="http://schemas.microsoft.com/office/2007/relationships/hdphoto" Target="../media/image19.wdp"/><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png"/><Relationship Id="rId2" Type="http://schemas.microsoft.com/office/2007/relationships/hdphoto" Target="../media/image22.wdp"/><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png"/><Relationship Id="rId2" Type="http://schemas.microsoft.com/office/2007/relationships/hdphoto" Target="../media/image24.wdp"/><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png"/><Relationship Id="rId2" Type="http://schemas.microsoft.com/office/2007/relationships/hdphoto" Target="../media/image24.wdp"/><Relationship Id="rId1" Type="http://schemas.openxmlformats.org/officeDocument/2006/relationships/image" Target="../media/image21.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8.png"/><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13.wdp"/><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15.wdp"/><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15.wdp"/><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15.wdp"/><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15.wdp"/><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Lst>
          </a:blip>
          <a:srcRect/>
          <a:stretch>
            <a:fillRect/>
          </a:stretch>
        </p:blipFill>
        <p:spPr>
          <a:xfrm>
            <a:off x="7436855" y="527685"/>
            <a:ext cx="4755145" cy="2514600"/>
          </a:xfrm>
          <a:prstGeom prst="rect">
            <a:avLst/>
          </a:prstGeom>
        </p:spPr>
      </p:pic>
      <p:grpSp>
        <p:nvGrpSpPr>
          <p:cNvPr id="19" name="组合 18"/>
          <p:cNvGrpSpPr/>
          <p:nvPr/>
        </p:nvGrpSpPr>
        <p:grpSpPr>
          <a:xfrm>
            <a:off x="2407813" y="416322"/>
            <a:ext cx="2180084" cy="2616101"/>
            <a:chOff x="2700909" y="786881"/>
            <a:chExt cx="2180084" cy="2616101"/>
          </a:xfrm>
        </p:grpSpPr>
        <p:sp>
          <p:nvSpPr>
            <p:cNvPr id="6" name="文本框 5"/>
            <p:cNvSpPr txBox="1"/>
            <p:nvPr/>
          </p:nvSpPr>
          <p:spPr>
            <a:xfrm>
              <a:off x="2700909" y="786881"/>
              <a:ext cx="2180084" cy="2616101"/>
            </a:xfrm>
            <a:prstGeom prst="rect">
              <a:avLst/>
            </a:prstGeom>
            <a:noFill/>
          </p:spPr>
          <p:txBody>
            <a:bodyPr wrap="none" lIns="0" tIns="0" rIns="0" bIns="0">
              <a:spAutoFit/>
            </a:bodyPr>
            <a:lstStyle>
              <a:defPPr>
                <a:defRPr lang="zh-CN"/>
              </a:defPPr>
              <a:lvl1pPr algn="ctr">
                <a:defRPr sz="11500" kern="100">
                  <a:effectLst/>
                  <a:latin typeface="+mj-ea"/>
                  <a:ea typeface="+mj-ea"/>
                  <a:cs typeface="Times New Roman" panose="02020603050405020304" pitchFamily="18" charset="0"/>
                </a:defRPr>
              </a:lvl1pPr>
            </a:lstStyle>
            <a:p>
              <a:r>
                <a:rPr lang="zh-CN" altLang="en-US" sz="17000" dirty="0">
                  <a:ln w="101600">
                    <a:solidFill>
                      <a:schemeClr val="bg1"/>
                    </a:solidFill>
                  </a:ln>
                  <a:gradFill>
                    <a:gsLst>
                      <a:gs pos="0">
                        <a:srgbClr val="FFD700"/>
                      </a:gs>
                      <a:gs pos="56000">
                        <a:srgbClr val="DD2625"/>
                      </a:gs>
                      <a:gs pos="100000">
                        <a:srgbClr val="C00000"/>
                      </a:gs>
                    </a:gsLst>
                    <a:lin ang="5400000" scaled="1"/>
                  </a:gradFill>
                  <a:effectLst>
                    <a:outerShdw blurRad="25400" dist="12700" dir="2700000" algn="tl" rotWithShape="0">
                      <a:prstClr val="black">
                        <a:alpha val="10000"/>
                      </a:prstClr>
                    </a:outerShdw>
                  </a:effectLst>
                  <a:latin typeface="字魂71号-御守锦书" panose="00000500000000000000" pitchFamily="2" charset="-122"/>
                  <a:ea typeface="字魂71号-御守锦书" panose="00000500000000000000" pitchFamily="2" charset="-122"/>
                </a:rPr>
                <a:t>新</a:t>
              </a:r>
              <a:endParaRPr lang="zh-CN" altLang="en-US" sz="17000" dirty="0">
                <a:ln w="101600">
                  <a:solidFill>
                    <a:schemeClr val="bg1"/>
                  </a:solidFill>
                </a:ln>
                <a:gradFill>
                  <a:gsLst>
                    <a:gs pos="0">
                      <a:srgbClr val="FFD700"/>
                    </a:gs>
                    <a:gs pos="56000">
                      <a:srgbClr val="DD2625"/>
                    </a:gs>
                    <a:gs pos="100000">
                      <a:srgbClr val="C00000"/>
                    </a:gs>
                  </a:gsLst>
                  <a:lin ang="5400000" scaled="1"/>
                </a:gradFill>
                <a:effectLst>
                  <a:outerShdw blurRad="25400" dist="12700" dir="2700000" algn="tl" rotWithShape="0">
                    <a:prstClr val="black">
                      <a:alpha val="10000"/>
                    </a:prstClr>
                  </a:outerShdw>
                </a:effectLst>
                <a:latin typeface="字魂71号-御守锦书" panose="00000500000000000000" pitchFamily="2" charset="-122"/>
                <a:ea typeface="字魂71号-御守锦书" panose="00000500000000000000" pitchFamily="2" charset="-122"/>
              </a:endParaRPr>
            </a:p>
          </p:txBody>
        </p:sp>
        <p:sp>
          <p:nvSpPr>
            <p:cNvPr id="12" name="文本框 11"/>
            <p:cNvSpPr txBox="1"/>
            <p:nvPr/>
          </p:nvSpPr>
          <p:spPr>
            <a:xfrm>
              <a:off x="2700909" y="786881"/>
              <a:ext cx="2180084" cy="2616101"/>
            </a:xfrm>
            <a:prstGeom prst="rect">
              <a:avLst/>
            </a:prstGeom>
            <a:noFill/>
          </p:spPr>
          <p:txBody>
            <a:bodyPr wrap="none" lIns="0" tIns="0" rIns="0" bIns="0">
              <a:spAutoFit/>
            </a:bodyPr>
            <a:lstStyle>
              <a:defPPr>
                <a:defRPr lang="zh-CN"/>
              </a:defPPr>
              <a:lvl1pPr algn="ctr">
                <a:defRPr sz="11500" kern="100">
                  <a:effectLst/>
                  <a:latin typeface="+mj-ea"/>
                  <a:ea typeface="+mj-ea"/>
                  <a:cs typeface="Times New Roman" panose="02020603050405020304" pitchFamily="18" charset="0"/>
                </a:defRPr>
              </a:lvl1pPr>
            </a:lstStyle>
            <a:p>
              <a:r>
                <a:rPr lang="zh-CN" altLang="en-US" sz="17000" dirty="0">
                  <a:gradFill>
                    <a:gsLst>
                      <a:gs pos="19000">
                        <a:srgbClr val="FFD700"/>
                      </a:gs>
                      <a:gs pos="56000">
                        <a:srgbClr val="FF0000"/>
                      </a:gs>
                      <a:gs pos="88000">
                        <a:srgbClr val="C00000"/>
                      </a:gs>
                    </a:gsLst>
                    <a:lin ang="5400000" scaled="1"/>
                  </a:gradFill>
                  <a:latin typeface="字魂71号-御守锦书" panose="00000500000000000000" pitchFamily="2" charset="-122"/>
                  <a:ea typeface="字魂71号-御守锦书" panose="00000500000000000000" pitchFamily="2" charset="-122"/>
                </a:rPr>
                <a:t>新</a:t>
              </a:r>
              <a:endParaRPr lang="zh-CN" altLang="en-US" sz="17000" dirty="0">
                <a:gradFill>
                  <a:gsLst>
                    <a:gs pos="19000">
                      <a:srgbClr val="FFD700"/>
                    </a:gs>
                    <a:gs pos="56000">
                      <a:srgbClr val="FF0000"/>
                    </a:gs>
                    <a:gs pos="88000">
                      <a:srgbClr val="C00000"/>
                    </a:gs>
                  </a:gsLst>
                  <a:lin ang="5400000" scaled="1"/>
                </a:gradFill>
                <a:latin typeface="字魂71号-御守锦书" panose="00000500000000000000" pitchFamily="2" charset="-122"/>
                <a:ea typeface="字魂71号-御守锦书" panose="00000500000000000000" pitchFamily="2" charset="-122"/>
              </a:endParaRPr>
            </a:p>
          </p:txBody>
        </p:sp>
      </p:grpSp>
      <p:grpSp>
        <p:nvGrpSpPr>
          <p:cNvPr id="18" name="组合 17"/>
          <p:cNvGrpSpPr/>
          <p:nvPr/>
        </p:nvGrpSpPr>
        <p:grpSpPr>
          <a:xfrm>
            <a:off x="4182527" y="533334"/>
            <a:ext cx="2128789" cy="2554545"/>
            <a:chOff x="4406457" y="1279324"/>
            <a:chExt cx="2128789" cy="2554545"/>
          </a:xfrm>
        </p:grpSpPr>
        <p:sp>
          <p:nvSpPr>
            <p:cNvPr id="7" name="文本框 6"/>
            <p:cNvSpPr txBox="1"/>
            <p:nvPr/>
          </p:nvSpPr>
          <p:spPr>
            <a:xfrm>
              <a:off x="4406457" y="1279324"/>
              <a:ext cx="2128789" cy="2554545"/>
            </a:xfrm>
            <a:prstGeom prst="rect">
              <a:avLst/>
            </a:prstGeom>
            <a:noFill/>
          </p:spPr>
          <p:txBody>
            <a:bodyPr wrap="none" lIns="0" tIns="0" rIns="0" bIns="0">
              <a:spAutoFit/>
            </a:bodyPr>
            <a:lstStyle>
              <a:defPPr>
                <a:defRPr lang="zh-CN"/>
              </a:defPPr>
              <a:lvl1pPr algn="ctr">
                <a:defRPr sz="11500" kern="100">
                  <a:effectLst/>
                  <a:latin typeface="+mj-ea"/>
                  <a:ea typeface="+mj-ea"/>
                  <a:cs typeface="Times New Roman" panose="02020603050405020304" pitchFamily="18" charset="0"/>
                </a:defRPr>
              </a:lvl1pPr>
            </a:lstStyle>
            <a:p>
              <a:r>
                <a:rPr lang="zh-CN" altLang="en-US" sz="16600" dirty="0">
                  <a:ln w="101600">
                    <a:solidFill>
                      <a:schemeClr val="bg1"/>
                    </a:solidFill>
                  </a:ln>
                  <a:gradFill>
                    <a:gsLst>
                      <a:gs pos="0">
                        <a:srgbClr val="FFD700"/>
                      </a:gs>
                      <a:gs pos="56000">
                        <a:srgbClr val="DD2625"/>
                      </a:gs>
                      <a:gs pos="100000">
                        <a:srgbClr val="C00000"/>
                      </a:gs>
                    </a:gsLst>
                    <a:lin ang="5400000" scaled="1"/>
                  </a:gradFill>
                  <a:effectLst>
                    <a:outerShdw blurRad="25400" dist="12700" dir="2700000" algn="tl" rotWithShape="0">
                      <a:prstClr val="black">
                        <a:alpha val="10000"/>
                      </a:prstClr>
                    </a:outerShdw>
                  </a:effectLst>
                  <a:latin typeface="字魂71号-御守锦书" panose="00000500000000000000" pitchFamily="2" charset="-122"/>
                  <a:ea typeface="字魂71号-御守锦书" panose="00000500000000000000" pitchFamily="2" charset="-122"/>
                </a:rPr>
                <a:t>中</a:t>
              </a:r>
              <a:endParaRPr lang="zh-CN" altLang="en-US" sz="16600" dirty="0">
                <a:ln w="101600">
                  <a:solidFill>
                    <a:schemeClr val="bg1"/>
                  </a:solidFill>
                </a:ln>
                <a:gradFill>
                  <a:gsLst>
                    <a:gs pos="0">
                      <a:srgbClr val="FFD700"/>
                    </a:gs>
                    <a:gs pos="56000">
                      <a:srgbClr val="DD2625"/>
                    </a:gs>
                    <a:gs pos="100000">
                      <a:srgbClr val="C00000"/>
                    </a:gs>
                  </a:gsLst>
                  <a:lin ang="5400000" scaled="1"/>
                </a:gradFill>
                <a:effectLst>
                  <a:outerShdw blurRad="25400" dist="12700" dir="2700000" algn="tl" rotWithShape="0">
                    <a:prstClr val="black">
                      <a:alpha val="10000"/>
                    </a:prstClr>
                  </a:outerShdw>
                </a:effectLst>
                <a:latin typeface="字魂71号-御守锦书" panose="00000500000000000000" pitchFamily="2" charset="-122"/>
                <a:ea typeface="字魂71号-御守锦书" panose="00000500000000000000" pitchFamily="2" charset="-122"/>
              </a:endParaRPr>
            </a:p>
          </p:txBody>
        </p:sp>
        <p:sp>
          <p:nvSpPr>
            <p:cNvPr id="13" name="文本框 12"/>
            <p:cNvSpPr txBox="1"/>
            <p:nvPr/>
          </p:nvSpPr>
          <p:spPr>
            <a:xfrm>
              <a:off x="4406457" y="1279324"/>
              <a:ext cx="2128789" cy="2554545"/>
            </a:xfrm>
            <a:prstGeom prst="rect">
              <a:avLst/>
            </a:prstGeom>
            <a:noFill/>
          </p:spPr>
          <p:txBody>
            <a:bodyPr wrap="none" lIns="0" tIns="0" rIns="0" bIns="0">
              <a:spAutoFit/>
            </a:bodyPr>
            <a:lstStyle>
              <a:defPPr>
                <a:defRPr lang="zh-CN"/>
              </a:defPPr>
              <a:lvl1pPr algn="ctr">
                <a:defRPr sz="11500" kern="100">
                  <a:effectLst/>
                  <a:latin typeface="+mj-ea"/>
                  <a:ea typeface="+mj-ea"/>
                  <a:cs typeface="Times New Roman" panose="02020603050405020304" pitchFamily="18" charset="0"/>
                </a:defRPr>
              </a:lvl1pPr>
            </a:lstStyle>
            <a:p>
              <a:r>
                <a:rPr lang="zh-CN" altLang="en-US" sz="16600" dirty="0">
                  <a:gradFill>
                    <a:gsLst>
                      <a:gs pos="19000">
                        <a:srgbClr val="FFD700"/>
                      </a:gs>
                      <a:gs pos="56000">
                        <a:srgbClr val="FF0000"/>
                      </a:gs>
                      <a:gs pos="88000">
                        <a:srgbClr val="C00000"/>
                      </a:gs>
                    </a:gsLst>
                    <a:lin ang="5400000" scaled="1"/>
                  </a:gradFill>
                  <a:latin typeface="字魂71号-御守锦书" panose="00000500000000000000" pitchFamily="2" charset="-122"/>
                  <a:ea typeface="字魂71号-御守锦书" panose="00000500000000000000" pitchFamily="2" charset="-122"/>
                </a:rPr>
                <a:t>中</a:t>
              </a:r>
              <a:endParaRPr lang="zh-CN" altLang="en-US" sz="16600" dirty="0">
                <a:gradFill>
                  <a:gsLst>
                    <a:gs pos="19000">
                      <a:srgbClr val="FFD700"/>
                    </a:gs>
                    <a:gs pos="56000">
                      <a:srgbClr val="FF0000"/>
                    </a:gs>
                    <a:gs pos="88000">
                      <a:srgbClr val="C00000"/>
                    </a:gs>
                  </a:gsLst>
                  <a:lin ang="5400000" scaled="1"/>
                </a:gradFill>
                <a:latin typeface="字魂71号-御守锦书" panose="00000500000000000000" pitchFamily="2" charset="-122"/>
                <a:ea typeface="字魂71号-御守锦书" panose="00000500000000000000" pitchFamily="2" charset="-122"/>
              </a:endParaRPr>
            </a:p>
          </p:txBody>
        </p:sp>
      </p:grpSp>
      <p:grpSp>
        <p:nvGrpSpPr>
          <p:cNvPr id="17" name="组合 16"/>
          <p:cNvGrpSpPr/>
          <p:nvPr/>
        </p:nvGrpSpPr>
        <p:grpSpPr>
          <a:xfrm>
            <a:off x="5834390" y="1017785"/>
            <a:ext cx="1769715" cy="2123658"/>
            <a:chOff x="5954897" y="1562173"/>
            <a:chExt cx="1769715" cy="2123658"/>
          </a:xfrm>
        </p:grpSpPr>
        <p:sp>
          <p:nvSpPr>
            <p:cNvPr id="8" name="文本框 7"/>
            <p:cNvSpPr txBox="1"/>
            <p:nvPr/>
          </p:nvSpPr>
          <p:spPr>
            <a:xfrm>
              <a:off x="5954897" y="1562173"/>
              <a:ext cx="1769715" cy="2123658"/>
            </a:xfrm>
            <a:prstGeom prst="rect">
              <a:avLst/>
            </a:prstGeom>
            <a:noFill/>
          </p:spPr>
          <p:txBody>
            <a:bodyPr wrap="none" lIns="0" tIns="0" rIns="0" bIns="0">
              <a:spAutoFit/>
            </a:bodyPr>
            <a:lstStyle>
              <a:defPPr>
                <a:defRPr lang="zh-CN"/>
              </a:defPPr>
              <a:lvl1pPr algn="ctr">
                <a:defRPr sz="11500" kern="100">
                  <a:effectLst/>
                  <a:latin typeface="+mj-ea"/>
                  <a:ea typeface="+mj-ea"/>
                  <a:cs typeface="Times New Roman" panose="02020603050405020304" pitchFamily="18" charset="0"/>
                </a:defRPr>
              </a:lvl1pPr>
            </a:lstStyle>
            <a:p>
              <a:r>
                <a:rPr lang="zh-CN" altLang="en-US" sz="13800" dirty="0">
                  <a:ln w="101600">
                    <a:solidFill>
                      <a:schemeClr val="bg1"/>
                    </a:solidFill>
                  </a:ln>
                  <a:gradFill>
                    <a:gsLst>
                      <a:gs pos="0">
                        <a:srgbClr val="FFD700"/>
                      </a:gs>
                      <a:gs pos="56000">
                        <a:srgbClr val="DD2625"/>
                      </a:gs>
                      <a:gs pos="100000">
                        <a:srgbClr val="C00000"/>
                      </a:gs>
                    </a:gsLst>
                    <a:lin ang="5400000" scaled="1"/>
                  </a:gradFill>
                  <a:effectLst>
                    <a:outerShdw blurRad="25400" dist="12700" dir="2700000" algn="tl" rotWithShape="0">
                      <a:prstClr val="black">
                        <a:alpha val="10000"/>
                      </a:prstClr>
                    </a:outerShdw>
                  </a:effectLst>
                  <a:latin typeface="字魂71号-御守锦书" panose="00000500000000000000" pitchFamily="2" charset="-122"/>
                  <a:ea typeface="字魂71号-御守锦书" panose="00000500000000000000" pitchFamily="2" charset="-122"/>
                </a:rPr>
                <a:t>国</a:t>
              </a:r>
              <a:endParaRPr lang="zh-CN" altLang="en-US" sz="13800" dirty="0">
                <a:ln w="101600">
                  <a:solidFill>
                    <a:schemeClr val="bg1"/>
                  </a:solidFill>
                </a:ln>
                <a:gradFill>
                  <a:gsLst>
                    <a:gs pos="0">
                      <a:srgbClr val="FFD700"/>
                    </a:gs>
                    <a:gs pos="56000">
                      <a:srgbClr val="DD2625"/>
                    </a:gs>
                    <a:gs pos="100000">
                      <a:srgbClr val="C00000"/>
                    </a:gs>
                  </a:gsLst>
                  <a:lin ang="5400000" scaled="1"/>
                </a:gradFill>
                <a:effectLst>
                  <a:outerShdw blurRad="25400" dist="12700" dir="2700000" algn="tl" rotWithShape="0">
                    <a:prstClr val="black">
                      <a:alpha val="10000"/>
                    </a:prstClr>
                  </a:outerShdw>
                </a:effectLst>
                <a:latin typeface="字魂71号-御守锦书" panose="00000500000000000000" pitchFamily="2" charset="-122"/>
                <a:ea typeface="字魂71号-御守锦书" panose="00000500000000000000" pitchFamily="2" charset="-122"/>
              </a:endParaRPr>
            </a:p>
          </p:txBody>
        </p:sp>
        <p:sp>
          <p:nvSpPr>
            <p:cNvPr id="14" name="文本框 13"/>
            <p:cNvSpPr txBox="1"/>
            <p:nvPr/>
          </p:nvSpPr>
          <p:spPr>
            <a:xfrm>
              <a:off x="5954897" y="1562173"/>
              <a:ext cx="1769715" cy="2123658"/>
            </a:xfrm>
            <a:prstGeom prst="rect">
              <a:avLst/>
            </a:prstGeom>
            <a:noFill/>
          </p:spPr>
          <p:txBody>
            <a:bodyPr wrap="none" lIns="0" tIns="0" rIns="0" bIns="0">
              <a:spAutoFit/>
            </a:bodyPr>
            <a:lstStyle>
              <a:defPPr>
                <a:defRPr lang="zh-CN"/>
              </a:defPPr>
              <a:lvl1pPr algn="ctr">
                <a:defRPr sz="11500" kern="100">
                  <a:effectLst/>
                  <a:latin typeface="+mj-ea"/>
                  <a:ea typeface="+mj-ea"/>
                  <a:cs typeface="Times New Roman" panose="02020603050405020304" pitchFamily="18" charset="0"/>
                </a:defRPr>
              </a:lvl1pPr>
            </a:lstStyle>
            <a:p>
              <a:r>
                <a:rPr lang="zh-CN" altLang="en-US" sz="13800" dirty="0">
                  <a:gradFill>
                    <a:gsLst>
                      <a:gs pos="19000">
                        <a:srgbClr val="FFD700"/>
                      </a:gs>
                      <a:gs pos="56000">
                        <a:srgbClr val="FF0000"/>
                      </a:gs>
                      <a:gs pos="88000">
                        <a:srgbClr val="C00000"/>
                      </a:gs>
                    </a:gsLst>
                    <a:lin ang="5400000" scaled="1"/>
                  </a:gradFill>
                  <a:latin typeface="字魂71号-御守锦书" panose="00000500000000000000" pitchFamily="2" charset="-122"/>
                  <a:ea typeface="字魂71号-御守锦书" panose="00000500000000000000" pitchFamily="2" charset="-122"/>
                </a:rPr>
                <a:t>国</a:t>
              </a:r>
              <a:endParaRPr lang="zh-CN" altLang="en-US" sz="13800" dirty="0">
                <a:gradFill>
                  <a:gsLst>
                    <a:gs pos="19000">
                      <a:srgbClr val="FFD700"/>
                    </a:gs>
                    <a:gs pos="56000">
                      <a:srgbClr val="FF0000"/>
                    </a:gs>
                    <a:gs pos="88000">
                      <a:srgbClr val="C00000"/>
                    </a:gs>
                  </a:gsLst>
                  <a:lin ang="5400000" scaled="1"/>
                </a:gradFill>
                <a:latin typeface="字魂71号-御守锦书" panose="00000500000000000000" pitchFamily="2" charset="-122"/>
                <a:ea typeface="字魂71号-御守锦书" panose="00000500000000000000" pitchFamily="2" charset="-122"/>
              </a:endParaRPr>
            </a:p>
          </p:txBody>
        </p:sp>
      </p:grpSp>
      <p:grpSp>
        <p:nvGrpSpPr>
          <p:cNvPr id="16" name="组合 15"/>
          <p:cNvGrpSpPr/>
          <p:nvPr/>
        </p:nvGrpSpPr>
        <p:grpSpPr>
          <a:xfrm>
            <a:off x="7168085" y="289679"/>
            <a:ext cx="2616102" cy="3139321"/>
            <a:chOff x="7118645" y="1169757"/>
            <a:chExt cx="2616102" cy="3139321"/>
          </a:xfrm>
        </p:grpSpPr>
        <p:sp>
          <p:nvSpPr>
            <p:cNvPr id="9" name="文本框 8"/>
            <p:cNvSpPr txBox="1"/>
            <p:nvPr/>
          </p:nvSpPr>
          <p:spPr>
            <a:xfrm>
              <a:off x="7118645" y="1169757"/>
              <a:ext cx="2616102" cy="3139321"/>
            </a:xfrm>
            <a:prstGeom prst="rect">
              <a:avLst/>
            </a:prstGeom>
            <a:noFill/>
          </p:spPr>
          <p:txBody>
            <a:bodyPr wrap="none" lIns="0" tIns="0" rIns="0" bIns="0">
              <a:spAutoFit/>
            </a:bodyPr>
            <a:lstStyle>
              <a:defPPr>
                <a:defRPr lang="zh-CN"/>
              </a:defPPr>
              <a:lvl1pPr algn="ctr">
                <a:defRPr sz="11500" kern="100">
                  <a:effectLst/>
                  <a:latin typeface="+mj-ea"/>
                  <a:ea typeface="+mj-ea"/>
                  <a:cs typeface="Times New Roman" panose="02020603050405020304" pitchFamily="18" charset="0"/>
                </a:defRPr>
              </a:lvl1pPr>
            </a:lstStyle>
            <a:p>
              <a:r>
                <a:rPr lang="zh-CN" altLang="en-US" sz="20400" dirty="0">
                  <a:ln w="101600">
                    <a:solidFill>
                      <a:schemeClr val="bg1"/>
                    </a:solidFill>
                  </a:ln>
                  <a:gradFill>
                    <a:gsLst>
                      <a:gs pos="0">
                        <a:srgbClr val="FFD700"/>
                      </a:gs>
                      <a:gs pos="56000">
                        <a:srgbClr val="DD2625"/>
                      </a:gs>
                      <a:gs pos="100000">
                        <a:srgbClr val="C00000"/>
                      </a:gs>
                    </a:gsLst>
                    <a:lin ang="5400000" scaled="1"/>
                  </a:gradFill>
                  <a:effectLst>
                    <a:outerShdw blurRad="25400" dist="12700" dir="2700000" algn="tl" rotWithShape="0">
                      <a:prstClr val="black">
                        <a:alpha val="10000"/>
                      </a:prstClr>
                    </a:outerShdw>
                  </a:effectLst>
                  <a:latin typeface="字魂71号-御守锦书" panose="00000500000000000000" pitchFamily="2" charset="-122"/>
                  <a:ea typeface="字魂71号-御守锦书" panose="00000500000000000000" pitchFamily="2" charset="-122"/>
                </a:rPr>
                <a:t>史</a:t>
              </a:r>
              <a:endParaRPr lang="zh-CN" altLang="en-US" sz="20400" dirty="0">
                <a:ln w="101600">
                  <a:solidFill>
                    <a:schemeClr val="bg1"/>
                  </a:solidFill>
                </a:ln>
                <a:gradFill>
                  <a:gsLst>
                    <a:gs pos="0">
                      <a:srgbClr val="FFD700"/>
                    </a:gs>
                    <a:gs pos="56000">
                      <a:srgbClr val="DD2625"/>
                    </a:gs>
                    <a:gs pos="100000">
                      <a:srgbClr val="C00000"/>
                    </a:gs>
                  </a:gsLst>
                  <a:lin ang="5400000" scaled="1"/>
                </a:gradFill>
                <a:effectLst>
                  <a:outerShdw blurRad="25400" dist="12700" dir="2700000" algn="tl" rotWithShape="0">
                    <a:prstClr val="black">
                      <a:alpha val="10000"/>
                    </a:prstClr>
                  </a:outerShdw>
                </a:effectLst>
                <a:latin typeface="字魂71号-御守锦书" panose="00000500000000000000" pitchFamily="2" charset="-122"/>
                <a:ea typeface="字魂71号-御守锦书" panose="00000500000000000000" pitchFamily="2" charset="-122"/>
              </a:endParaRPr>
            </a:p>
          </p:txBody>
        </p:sp>
        <p:sp>
          <p:nvSpPr>
            <p:cNvPr id="15" name="文本框 14"/>
            <p:cNvSpPr txBox="1"/>
            <p:nvPr/>
          </p:nvSpPr>
          <p:spPr>
            <a:xfrm>
              <a:off x="7118645" y="1169757"/>
              <a:ext cx="2616102" cy="3139321"/>
            </a:xfrm>
            <a:prstGeom prst="rect">
              <a:avLst/>
            </a:prstGeom>
            <a:noFill/>
          </p:spPr>
          <p:txBody>
            <a:bodyPr wrap="none" lIns="0" tIns="0" rIns="0" bIns="0">
              <a:spAutoFit/>
            </a:bodyPr>
            <a:lstStyle>
              <a:defPPr>
                <a:defRPr lang="zh-CN"/>
              </a:defPPr>
              <a:lvl1pPr algn="ctr">
                <a:defRPr sz="11500" kern="100">
                  <a:effectLst/>
                  <a:latin typeface="+mj-ea"/>
                  <a:ea typeface="+mj-ea"/>
                  <a:cs typeface="Times New Roman" panose="02020603050405020304" pitchFamily="18" charset="0"/>
                </a:defRPr>
              </a:lvl1pPr>
            </a:lstStyle>
            <a:p>
              <a:r>
                <a:rPr lang="zh-CN" altLang="en-US" sz="20400" dirty="0">
                  <a:gradFill>
                    <a:gsLst>
                      <a:gs pos="19000">
                        <a:srgbClr val="FFD700"/>
                      </a:gs>
                      <a:gs pos="56000">
                        <a:srgbClr val="FF0000"/>
                      </a:gs>
                      <a:gs pos="88000">
                        <a:srgbClr val="C00000"/>
                      </a:gs>
                    </a:gsLst>
                    <a:lin ang="5400000" scaled="1"/>
                  </a:gradFill>
                  <a:latin typeface="字魂71号-御守锦书" panose="00000500000000000000" pitchFamily="2" charset="-122"/>
                  <a:ea typeface="字魂71号-御守锦书" panose="00000500000000000000" pitchFamily="2" charset="-122"/>
                </a:rPr>
                <a:t>史</a:t>
              </a:r>
              <a:endParaRPr lang="zh-CN" altLang="en-US" sz="20400" dirty="0">
                <a:gradFill>
                  <a:gsLst>
                    <a:gs pos="19000">
                      <a:srgbClr val="FFD700"/>
                    </a:gs>
                    <a:gs pos="56000">
                      <a:srgbClr val="FF0000"/>
                    </a:gs>
                    <a:gs pos="88000">
                      <a:srgbClr val="C00000"/>
                    </a:gs>
                  </a:gsLst>
                  <a:lin ang="5400000" scaled="1"/>
                </a:gradFill>
                <a:latin typeface="字魂71号-御守锦书" panose="00000500000000000000" pitchFamily="2" charset="-122"/>
                <a:ea typeface="字魂71号-御守锦书" panose="00000500000000000000" pitchFamily="2" charset="-122"/>
              </a:endParaRPr>
            </a:p>
          </p:txBody>
        </p:sp>
      </p:grpSp>
      <p:pic>
        <p:nvPicPr>
          <p:cNvPr id="24" name="图片 23"/>
          <p:cNvPicPr>
            <a:picLocks noChangeAspect="1"/>
          </p:cNvPicPr>
          <p:nvPr/>
        </p:nvPicPr>
        <p:blipFill>
          <a:blip r:embed="rId4" cstate="print"/>
          <a:stretch>
            <a:fillRect/>
          </a:stretch>
        </p:blipFill>
        <p:spPr>
          <a:xfrm flipH="1">
            <a:off x="802303" y="527685"/>
            <a:ext cx="2529075" cy="587336"/>
          </a:xfrm>
          <a:prstGeom prst="rect">
            <a:avLst/>
          </a:prstGeom>
        </p:spPr>
      </p:pic>
      <p:grpSp>
        <p:nvGrpSpPr>
          <p:cNvPr id="4" name="组合 3"/>
          <p:cNvGrpSpPr/>
          <p:nvPr/>
        </p:nvGrpSpPr>
        <p:grpSpPr>
          <a:xfrm>
            <a:off x="2509911" y="3308457"/>
            <a:ext cx="7610364" cy="461665"/>
            <a:chOff x="2509911" y="3308457"/>
            <a:chExt cx="7610364" cy="461665"/>
          </a:xfrm>
        </p:grpSpPr>
        <p:sp>
          <p:nvSpPr>
            <p:cNvPr id="25" name="文本框 24"/>
            <p:cNvSpPr txBox="1"/>
            <p:nvPr/>
          </p:nvSpPr>
          <p:spPr>
            <a:xfrm>
              <a:off x="3597695" y="3308457"/>
              <a:ext cx="5427242" cy="461665"/>
            </a:xfrm>
            <a:prstGeom prst="rect">
              <a:avLst/>
            </a:prstGeom>
            <a:noFill/>
          </p:spPr>
          <p:txBody>
            <a:bodyPr wrap="square" rtlCol="0">
              <a:spAutoFit/>
            </a:bodyPr>
            <a:lstStyle/>
            <a:p>
              <a:pPr algn="ctr"/>
              <a:r>
                <a:rPr lang="zh-CN" altLang="en-US" sz="2400" dirty="0"/>
                <a:t>中国共产党建党一百周年党史党课</a:t>
              </a:r>
              <a:endParaRPr lang="zh-CN" altLang="en-US" sz="2400" dirty="0"/>
            </a:p>
          </p:txBody>
        </p:sp>
        <p:grpSp>
          <p:nvGrpSpPr>
            <p:cNvPr id="2" name="组合 1"/>
            <p:cNvGrpSpPr/>
            <p:nvPr/>
          </p:nvGrpSpPr>
          <p:grpSpPr>
            <a:xfrm>
              <a:off x="9024937" y="3376324"/>
              <a:ext cx="1095338" cy="325931"/>
              <a:chOff x="8415097" y="3504040"/>
              <a:chExt cx="1095338" cy="325931"/>
            </a:xfrm>
          </p:grpSpPr>
          <p:sp>
            <p:nvSpPr>
              <p:cNvPr id="41" name="星形: 五角 40"/>
              <p:cNvSpPr/>
              <p:nvPr/>
            </p:nvSpPr>
            <p:spPr>
              <a:xfrm>
                <a:off x="8415097" y="3504040"/>
                <a:ext cx="325931" cy="325931"/>
              </a:xfrm>
              <a:prstGeom prst="star5">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星形: 五角 28"/>
              <p:cNvSpPr/>
              <p:nvPr/>
            </p:nvSpPr>
            <p:spPr>
              <a:xfrm>
                <a:off x="8799800" y="3504040"/>
                <a:ext cx="325931" cy="325931"/>
              </a:xfrm>
              <a:prstGeom prst="star5">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星形: 五角 29"/>
              <p:cNvSpPr/>
              <p:nvPr/>
            </p:nvSpPr>
            <p:spPr>
              <a:xfrm>
                <a:off x="9184504" y="3504040"/>
                <a:ext cx="325931" cy="325931"/>
              </a:xfrm>
              <a:prstGeom prst="star5">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2509911" y="3376324"/>
              <a:ext cx="1095338" cy="325931"/>
              <a:chOff x="8415097" y="3504040"/>
              <a:chExt cx="1095338" cy="325931"/>
            </a:xfrm>
          </p:grpSpPr>
          <p:sp>
            <p:nvSpPr>
              <p:cNvPr id="33" name="星形: 五角 32"/>
              <p:cNvSpPr/>
              <p:nvPr/>
            </p:nvSpPr>
            <p:spPr>
              <a:xfrm>
                <a:off x="8415097" y="3504040"/>
                <a:ext cx="325931" cy="325931"/>
              </a:xfrm>
              <a:prstGeom prst="star5">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星形: 五角 33"/>
              <p:cNvSpPr/>
              <p:nvPr/>
            </p:nvSpPr>
            <p:spPr>
              <a:xfrm>
                <a:off x="8799800" y="3504040"/>
                <a:ext cx="325931" cy="325931"/>
              </a:xfrm>
              <a:prstGeom prst="star5">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星形: 五角 34"/>
              <p:cNvSpPr/>
              <p:nvPr/>
            </p:nvSpPr>
            <p:spPr>
              <a:xfrm>
                <a:off x="9184504" y="3504040"/>
                <a:ext cx="325931" cy="325931"/>
              </a:xfrm>
              <a:prstGeom prst="star5">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7" name="矩形: 圆角 15"/>
          <p:cNvSpPr/>
          <p:nvPr/>
        </p:nvSpPr>
        <p:spPr>
          <a:xfrm>
            <a:off x="3808005" y="4200735"/>
            <a:ext cx="2060381" cy="437452"/>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圆角 16"/>
          <p:cNvSpPr/>
          <p:nvPr/>
        </p:nvSpPr>
        <p:spPr>
          <a:xfrm>
            <a:off x="3514683" y="4200735"/>
            <a:ext cx="673100" cy="437453"/>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圆角 17"/>
          <p:cNvSpPr/>
          <p:nvPr/>
        </p:nvSpPr>
        <p:spPr>
          <a:xfrm>
            <a:off x="6616937" y="4200735"/>
            <a:ext cx="2060381" cy="437452"/>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圆角 18"/>
          <p:cNvSpPr/>
          <p:nvPr/>
        </p:nvSpPr>
        <p:spPr>
          <a:xfrm>
            <a:off x="6330051" y="4200735"/>
            <a:ext cx="673100" cy="437453"/>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3556430" y="4250184"/>
            <a:ext cx="2130468" cy="338554"/>
            <a:chOff x="3553212" y="4411305"/>
            <a:chExt cx="2130468" cy="338554"/>
          </a:xfrm>
        </p:grpSpPr>
        <p:sp>
          <p:nvSpPr>
            <p:cNvPr id="50" name="文本框 49"/>
            <p:cNvSpPr txBox="1"/>
            <p:nvPr/>
          </p:nvSpPr>
          <p:spPr>
            <a:xfrm>
              <a:off x="3553212" y="4411305"/>
              <a:ext cx="589606" cy="338554"/>
            </a:xfrm>
            <a:prstGeom prst="rect">
              <a:avLst/>
            </a:prstGeom>
            <a:noFill/>
          </p:spPr>
          <p:txBody>
            <a:bodyPr wrap="square" rtlCol="0">
              <a:spAutoFit/>
            </a:bodyPr>
            <a:lstStyle/>
            <a:p>
              <a:pPr algn="ctr"/>
              <a:r>
                <a:rPr lang="zh-CN" altLang="zh-CN" sz="1600" b="1" dirty="0">
                  <a:solidFill>
                    <a:schemeClr val="bg1"/>
                  </a:solidFill>
                  <a:effectLst/>
                  <a:latin typeface="+mn-ea"/>
                  <a:cs typeface="Times New Roman" panose="02020603050405020304" pitchFamily="18" charset="0"/>
                </a:rPr>
                <a:t>汇报</a:t>
              </a:r>
              <a:endParaRPr lang="zh-CN" altLang="en-US" sz="1600" b="1" dirty="0">
                <a:solidFill>
                  <a:schemeClr val="bg1"/>
                </a:solidFill>
                <a:latin typeface="+mn-ea"/>
              </a:endParaRPr>
            </a:p>
          </p:txBody>
        </p:sp>
        <p:sp>
          <p:nvSpPr>
            <p:cNvPr id="51" name="文本框 50"/>
            <p:cNvSpPr txBox="1"/>
            <p:nvPr/>
          </p:nvSpPr>
          <p:spPr>
            <a:xfrm>
              <a:off x="4292686" y="4411305"/>
              <a:ext cx="1390994" cy="337185"/>
            </a:xfrm>
            <a:prstGeom prst="rect">
              <a:avLst/>
            </a:prstGeom>
            <a:noFill/>
          </p:spPr>
          <p:txBody>
            <a:bodyPr wrap="square">
              <a:spAutoFit/>
            </a:bodyPr>
            <a:lstStyle/>
            <a:p>
              <a:pPr algn="ctr"/>
              <a:r>
                <a:rPr lang="en-US" altLang="zh-CN" sz="1600" dirty="0">
                  <a:effectLst/>
                  <a:latin typeface="+mn-ea"/>
                  <a:cs typeface="Times New Roman" panose="02020603050405020304" pitchFamily="18" charset="0"/>
                </a:rPr>
                <a:t>XXX</a:t>
              </a:r>
              <a:r>
                <a:rPr lang="zh-CN" altLang="en-US" sz="1600" dirty="0">
                  <a:effectLst/>
                  <a:latin typeface="+mn-ea"/>
                  <a:cs typeface="Times New Roman" panose="02020603050405020304" pitchFamily="18" charset="0"/>
                </a:rPr>
                <a:t>班</a:t>
              </a:r>
              <a:endParaRPr lang="zh-CN" altLang="en-US" sz="1600" dirty="0">
                <a:effectLst/>
                <a:latin typeface="+mn-ea"/>
                <a:cs typeface="Times New Roman" panose="02020603050405020304" pitchFamily="18" charset="0"/>
              </a:endParaRPr>
            </a:p>
          </p:txBody>
        </p:sp>
      </p:grpSp>
      <p:grpSp>
        <p:nvGrpSpPr>
          <p:cNvPr id="47" name="组合 46"/>
          <p:cNvGrpSpPr/>
          <p:nvPr/>
        </p:nvGrpSpPr>
        <p:grpSpPr>
          <a:xfrm>
            <a:off x="6374501" y="4250184"/>
            <a:ext cx="2130468" cy="338554"/>
            <a:chOff x="3553212" y="4411305"/>
            <a:chExt cx="2130468" cy="338554"/>
          </a:xfrm>
        </p:grpSpPr>
        <p:sp>
          <p:nvSpPr>
            <p:cNvPr id="48" name="文本框 47"/>
            <p:cNvSpPr txBox="1"/>
            <p:nvPr/>
          </p:nvSpPr>
          <p:spPr>
            <a:xfrm>
              <a:off x="3553212" y="4411305"/>
              <a:ext cx="589606" cy="338554"/>
            </a:xfrm>
            <a:prstGeom prst="rect">
              <a:avLst/>
            </a:prstGeom>
            <a:noFill/>
          </p:spPr>
          <p:txBody>
            <a:bodyPr wrap="square" rtlCol="0">
              <a:spAutoFit/>
            </a:bodyPr>
            <a:lstStyle/>
            <a:p>
              <a:pPr algn="ctr"/>
              <a:r>
                <a:rPr lang="zh-CN" altLang="en-US" sz="1600" b="1" dirty="0">
                  <a:solidFill>
                    <a:schemeClr val="bg1"/>
                  </a:solidFill>
                  <a:latin typeface="+mn-ea"/>
                </a:rPr>
                <a:t>时间</a:t>
              </a:r>
              <a:endParaRPr lang="zh-CN" altLang="en-US" sz="1600" b="1" dirty="0">
                <a:solidFill>
                  <a:schemeClr val="bg1"/>
                </a:solidFill>
                <a:latin typeface="+mn-ea"/>
              </a:endParaRPr>
            </a:p>
          </p:txBody>
        </p:sp>
        <p:sp>
          <p:nvSpPr>
            <p:cNvPr id="49" name="文本框 48"/>
            <p:cNvSpPr txBox="1"/>
            <p:nvPr/>
          </p:nvSpPr>
          <p:spPr>
            <a:xfrm>
              <a:off x="4292686" y="4411305"/>
              <a:ext cx="1390994" cy="338554"/>
            </a:xfrm>
            <a:prstGeom prst="rect">
              <a:avLst/>
            </a:prstGeom>
            <a:noFill/>
          </p:spPr>
          <p:txBody>
            <a:bodyPr wrap="square">
              <a:spAutoFit/>
            </a:bodyPr>
            <a:lstStyle/>
            <a:p>
              <a:pPr algn="ctr"/>
              <a:r>
                <a:rPr lang="en-US" altLang="zh-CN" sz="1600" dirty="0">
                  <a:effectLst/>
                  <a:latin typeface="+mn-ea"/>
                  <a:cs typeface="Times New Roman" panose="02020603050405020304" pitchFamily="18" charset="0"/>
                </a:rPr>
                <a:t>20XX-7-1</a:t>
              </a:r>
              <a:endParaRPr lang="zh-CN" altLang="en-US" sz="1600" dirty="0">
                <a:latin typeface="+mn-ea"/>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3970" y="195812"/>
            <a:ext cx="991876" cy="830997"/>
          </a:xfrm>
          <a:prstGeom prst="rect">
            <a:avLst/>
          </a:prstGeom>
          <a:noFill/>
        </p:spPr>
        <p:txBody>
          <a:bodyPr wrap="square" rtlCol="0">
            <a:spAutoFit/>
          </a:bodyPr>
          <a:lstStyle/>
          <a:p>
            <a:pPr algn="ctr"/>
            <a:r>
              <a:rPr lang="en-US" altLang="zh-CN" sz="4800" dirty="0">
                <a:gradFill>
                  <a:gsLst>
                    <a:gs pos="100000">
                      <a:srgbClr val="C00000"/>
                    </a:gs>
                    <a:gs pos="46000">
                      <a:srgbClr val="FF0000"/>
                    </a:gs>
                    <a:gs pos="17000">
                      <a:srgbClr val="FFC000"/>
                    </a:gs>
                  </a:gsLst>
                  <a:lin ang="5400000" scaled="1"/>
                </a:gradFill>
                <a:latin typeface="Impact" panose="020B0806030902050204" pitchFamily="34" charset="0"/>
              </a:rPr>
              <a:t>01</a:t>
            </a:r>
            <a:endParaRPr lang="zh-CN" altLang="en-US" sz="4800" dirty="0">
              <a:gradFill>
                <a:gsLst>
                  <a:gs pos="100000">
                    <a:srgbClr val="C00000"/>
                  </a:gs>
                  <a:gs pos="46000">
                    <a:srgbClr val="FF0000"/>
                  </a:gs>
                  <a:gs pos="17000">
                    <a:srgbClr val="FFC000"/>
                  </a:gs>
                </a:gsLst>
                <a:lin ang="5400000" scaled="1"/>
              </a:gradFill>
              <a:latin typeface="Impact" panose="020B0806030902050204" pitchFamily="34" charset="0"/>
            </a:endParaRPr>
          </a:p>
        </p:txBody>
      </p:sp>
      <p:sp>
        <p:nvSpPr>
          <p:cNvPr id="5" name="文本框 4"/>
          <p:cNvSpPr txBox="1"/>
          <p:nvPr/>
        </p:nvSpPr>
        <p:spPr>
          <a:xfrm>
            <a:off x="1101121" y="317177"/>
            <a:ext cx="7016283" cy="492443"/>
          </a:xfrm>
          <a:prstGeom prst="rect">
            <a:avLst/>
          </a:prstGeom>
          <a:noFill/>
        </p:spPr>
        <p:txBody>
          <a:bodyPr wrap="square">
            <a:spAutoFit/>
          </a:bodyPr>
          <a:lstStyle/>
          <a:p>
            <a:r>
              <a:rPr lang="zh-CN" altLang="en-US" sz="2600" dirty="0">
                <a:solidFill>
                  <a:schemeClr val="tx1">
                    <a:lumMod val="85000"/>
                    <a:lumOff val="15000"/>
                  </a:schemeClr>
                </a:solidFill>
              </a:rPr>
              <a:t>新中国重要历史时期的划分及大事件</a:t>
            </a:r>
            <a:endParaRPr lang="zh-CN" altLang="en-US" sz="2600" dirty="0">
              <a:solidFill>
                <a:schemeClr val="tx1">
                  <a:lumMod val="85000"/>
                  <a:lumOff val="15000"/>
                </a:schemeClr>
              </a:solidFill>
            </a:endParaRPr>
          </a:p>
        </p:txBody>
      </p:sp>
      <p:sp>
        <p:nvSpPr>
          <p:cNvPr id="7" name="平行四边形 6"/>
          <p:cNvSpPr/>
          <p:nvPr/>
        </p:nvSpPr>
        <p:spPr>
          <a:xfrm>
            <a:off x="1762125" y="1360572"/>
            <a:ext cx="9698037" cy="1115927"/>
          </a:xfrm>
          <a:prstGeom prst="parallelogram">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264786" y="1441481"/>
            <a:ext cx="7092934" cy="954107"/>
          </a:xfrm>
          <a:prstGeom prst="rect">
            <a:avLst/>
          </a:prstGeom>
          <a:noFill/>
        </p:spPr>
        <p:txBody>
          <a:bodyPr wrap="square">
            <a:spAutoFit/>
          </a:bodyPr>
          <a:lstStyle/>
          <a:p>
            <a:r>
              <a:rPr lang="zh-CN" altLang="en-US" sz="2800" kern="100" dirty="0">
                <a:solidFill>
                  <a:srgbClr val="FFFF00"/>
                </a:solidFill>
                <a:effectLst/>
                <a:latin typeface="+mj-ea"/>
                <a:ea typeface="+mj-ea"/>
                <a:cs typeface="Times New Roman" panose="02020603050405020304" pitchFamily="18" charset="0"/>
              </a:rPr>
              <a:t>社会主义现代化建设的新时期（改革开放时期）：</a:t>
            </a:r>
            <a:r>
              <a:rPr lang="en-US" altLang="zh-CN" sz="2800" kern="100" dirty="0">
                <a:solidFill>
                  <a:srgbClr val="FFFF00"/>
                </a:solidFill>
                <a:effectLst/>
                <a:latin typeface="+mj-ea"/>
                <a:ea typeface="+mj-ea"/>
                <a:cs typeface="Times New Roman" panose="02020603050405020304" pitchFamily="18" charset="0"/>
              </a:rPr>
              <a:t>1978</a:t>
            </a:r>
            <a:r>
              <a:rPr lang="zh-CN" altLang="en-US" sz="2800" kern="100" dirty="0">
                <a:solidFill>
                  <a:srgbClr val="FFFF00"/>
                </a:solidFill>
                <a:effectLst/>
                <a:latin typeface="+mj-ea"/>
                <a:ea typeface="+mj-ea"/>
                <a:cs typeface="Times New Roman" panose="02020603050405020304" pitchFamily="18" charset="0"/>
              </a:rPr>
              <a:t>年至今</a:t>
            </a:r>
            <a:endParaRPr lang="zh-CN" altLang="en-US" sz="2800" kern="100" dirty="0">
              <a:solidFill>
                <a:srgbClr val="FFFF00"/>
              </a:solidFill>
              <a:effectLst/>
              <a:latin typeface="+mj-ea"/>
              <a:ea typeface="+mj-ea"/>
              <a:cs typeface="Times New Roman" panose="02020603050405020304" pitchFamily="18" charset="0"/>
            </a:endParaRPr>
          </a:p>
        </p:txBody>
      </p:sp>
      <p:sp>
        <p:nvSpPr>
          <p:cNvPr id="9" name="平行四边形 8"/>
          <p:cNvSpPr/>
          <p:nvPr/>
        </p:nvSpPr>
        <p:spPr>
          <a:xfrm>
            <a:off x="598016" y="1360573"/>
            <a:ext cx="1307786" cy="672144"/>
          </a:xfrm>
          <a:prstGeom prst="parallelogram">
            <a:avLst/>
          </a:prstGeom>
          <a:solidFill>
            <a:srgbClr val="3D1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957000" y="1378984"/>
            <a:ext cx="625577" cy="523220"/>
          </a:xfrm>
          <a:prstGeom prst="rect">
            <a:avLst/>
          </a:prstGeom>
          <a:noFill/>
        </p:spPr>
        <p:txBody>
          <a:bodyPr wrap="square">
            <a:spAutoFit/>
          </a:bodyPr>
          <a:lstStyle/>
          <a:p>
            <a:r>
              <a:rPr lang="zh-CN" altLang="en-US" sz="2800" kern="100" dirty="0">
                <a:solidFill>
                  <a:schemeClr val="bg1"/>
                </a:solidFill>
                <a:effectLst/>
                <a:latin typeface="+mj-ea"/>
                <a:ea typeface="+mj-ea"/>
                <a:cs typeface="Times New Roman" panose="02020603050405020304" pitchFamily="18" charset="0"/>
              </a:rPr>
              <a:t>四</a:t>
            </a:r>
            <a:r>
              <a:rPr lang="zh-CN" altLang="zh-CN" sz="2800" kern="100" dirty="0">
                <a:solidFill>
                  <a:schemeClr val="bg1"/>
                </a:solidFill>
                <a:effectLst/>
                <a:latin typeface="+mj-ea"/>
                <a:ea typeface="+mj-ea"/>
                <a:cs typeface="Times New Roman" panose="02020603050405020304" pitchFamily="18" charset="0"/>
              </a:rPr>
              <a:t>、</a:t>
            </a:r>
            <a:endParaRPr lang="zh-CN" altLang="en-US" sz="2800" dirty="0">
              <a:solidFill>
                <a:schemeClr val="bg1"/>
              </a:solidFill>
              <a:latin typeface="+mj-ea"/>
              <a:ea typeface="+mj-ea"/>
            </a:endParaRPr>
          </a:p>
        </p:txBody>
      </p:sp>
      <p:pic>
        <p:nvPicPr>
          <p:cNvPr id="11" name="图片 10"/>
          <p:cNvPicPr>
            <a:picLocks noChangeAspect="1"/>
          </p:cNvPicPr>
          <p:nvPr/>
        </p:nvPicPr>
        <p:blipFill>
          <a:blip r:embed="rId1" cstate="print">
            <a:extLst>
              <a:ext uri="{BEBA8EAE-BF5A-486C-A8C5-ECC9F3942E4B}">
                <a14:imgProps xmlns:a14="http://schemas.microsoft.com/office/drawing/2010/main">
                  <a14:imgLayer r:embed="rId2">
                    <a14:imgEffect>
                      <a14:brightnessContrast contrast="40000"/>
                    </a14:imgEffect>
                  </a14:imgLayer>
                </a14:imgProps>
              </a:ext>
            </a:extLst>
          </a:blip>
          <a:stretch>
            <a:fillRect/>
          </a:stretch>
        </p:blipFill>
        <p:spPr>
          <a:xfrm>
            <a:off x="9652306" y="1547898"/>
            <a:ext cx="2112656" cy="928602"/>
          </a:xfrm>
          <a:prstGeom prst="rect">
            <a:avLst/>
          </a:prstGeom>
        </p:spPr>
      </p:pic>
      <p:grpSp>
        <p:nvGrpSpPr>
          <p:cNvPr id="37" name="组合 36"/>
          <p:cNvGrpSpPr/>
          <p:nvPr/>
        </p:nvGrpSpPr>
        <p:grpSpPr>
          <a:xfrm>
            <a:off x="1762124" y="2663825"/>
            <a:ext cx="9608823" cy="3396044"/>
            <a:chOff x="598016" y="2827501"/>
            <a:chExt cx="10772932" cy="3396044"/>
          </a:xfrm>
        </p:grpSpPr>
        <p:sp>
          <p:nvSpPr>
            <p:cNvPr id="13" name="矩形 12"/>
            <p:cNvSpPr/>
            <p:nvPr/>
          </p:nvSpPr>
          <p:spPr>
            <a:xfrm>
              <a:off x="2259894" y="2827501"/>
              <a:ext cx="9111054" cy="741752"/>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360045"/>
              <a:r>
                <a:rPr lang="zh-CN" altLang="en-US" sz="1600" dirty="0">
                  <a:solidFill>
                    <a:schemeClr val="tx1">
                      <a:lumMod val="85000"/>
                      <a:lumOff val="15000"/>
                    </a:schemeClr>
                  </a:solidFill>
                </a:rPr>
                <a:t>关于真理标准问题的讨论展开。这是一场深刻的思想解放运动，为十一届三中全会的召开奠定了思想基础。</a:t>
              </a:r>
              <a:endParaRPr lang="zh-CN" altLang="en-US" sz="1600" dirty="0">
                <a:solidFill>
                  <a:schemeClr val="tx1">
                    <a:lumMod val="85000"/>
                    <a:lumOff val="15000"/>
                  </a:schemeClr>
                </a:solidFill>
              </a:endParaRPr>
            </a:p>
          </p:txBody>
        </p:sp>
        <p:sp>
          <p:nvSpPr>
            <p:cNvPr id="20" name="矩形 19"/>
            <p:cNvSpPr/>
            <p:nvPr/>
          </p:nvSpPr>
          <p:spPr>
            <a:xfrm>
              <a:off x="598016" y="2827501"/>
              <a:ext cx="1812113" cy="741752"/>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文本框 21"/>
            <p:cNvSpPr txBox="1"/>
            <p:nvPr/>
          </p:nvSpPr>
          <p:spPr>
            <a:xfrm>
              <a:off x="731707" y="2967335"/>
              <a:ext cx="1544730" cy="461665"/>
            </a:xfrm>
            <a:prstGeom prst="rect">
              <a:avLst/>
            </a:prstGeom>
            <a:noFill/>
          </p:spPr>
          <p:txBody>
            <a:bodyPr wrap="square">
              <a:spAutoFit/>
            </a:bodyPr>
            <a:lstStyle/>
            <a:p>
              <a:pPr algn="ctr"/>
              <a:r>
                <a:rPr lang="en-US" altLang="zh-CN" sz="2400" dirty="0">
                  <a:solidFill>
                    <a:schemeClr val="bg1"/>
                  </a:solidFill>
                  <a:latin typeface="Impact" panose="020B0806030902050204" pitchFamily="34" charset="0"/>
                </a:rPr>
                <a:t>1978</a:t>
              </a:r>
              <a:r>
                <a:rPr lang="zh-CN" altLang="en-US" sz="2400" dirty="0">
                  <a:solidFill>
                    <a:schemeClr val="bg1"/>
                  </a:solidFill>
                  <a:latin typeface="Impact" panose="020B0806030902050204" pitchFamily="34" charset="0"/>
                </a:rPr>
                <a:t>年</a:t>
              </a:r>
              <a:endParaRPr lang="zh-CN" altLang="en-US" sz="2400" dirty="0">
                <a:solidFill>
                  <a:schemeClr val="bg1"/>
                </a:solidFill>
                <a:latin typeface="Impact" panose="020B0806030902050204" pitchFamily="34" charset="0"/>
              </a:endParaRPr>
            </a:p>
          </p:txBody>
        </p:sp>
        <p:sp>
          <p:nvSpPr>
            <p:cNvPr id="14" name="矩形 13"/>
            <p:cNvSpPr/>
            <p:nvPr/>
          </p:nvSpPr>
          <p:spPr>
            <a:xfrm>
              <a:off x="2259894" y="3708876"/>
              <a:ext cx="9111054" cy="741752"/>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360045"/>
              <a:r>
                <a:rPr lang="zh-CN" altLang="en-US" sz="1600" dirty="0">
                  <a:solidFill>
                    <a:schemeClr val="tx1">
                      <a:lumMod val="85000"/>
                      <a:lumOff val="15000"/>
                    </a:schemeClr>
                  </a:solidFill>
                </a:rPr>
                <a:t>中共十一届三中全会召开。这是建国以来党的历史上具有深远意义的转折，是改革开放的开端，从此，我国进入社会主义现代化建设的新时期。</a:t>
              </a:r>
              <a:endParaRPr lang="zh-CN" altLang="en-US" sz="1600" dirty="0">
                <a:solidFill>
                  <a:schemeClr val="tx1">
                    <a:lumMod val="85000"/>
                    <a:lumOff val="15000"/>
                  </a:schemeClr>
                </a:solidFill>
              </a:endParaRPr>
            </a:p>
          </p:txBody>
        </p:sp>
        <p:sp>
          <p:nvSpPr>
            <p:cNvPr id="23" name="矩形 22"/>
            <p:cNvSpPr/>
            <p:nvPr/>
          </p:nvSpPr>
          <p:spPr>
            <a:xfrm>
              <a:off x="598016" y="3706216"/>
              <a:ext cx="1812113" cy="744412"/>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文本框 23"/>
            <p:cNvSpPr txBox="1"/>
            <p:nvPr/>
          </p:nvSpPr>
          <p:spPr>
            <a:xfrm>
              <a:off x="718929" y="3846050"/>
              <a:ext cx="1570286" cy="461665"/>
            </a:xfrm>
            <a:prstGeom prst="rect">
              <a:avLst/>
            </a:prstGeom>
            <a:noFill/>
          </p:spPr>
          <p:txBody>
            <a:bodyPr wrap="square">
              <a:spAutoFit/>
            </a:bodyPr>
            <a:lstStyle/>
            <a:p>
              <a:pPr algn="ctr"/>
              <a:r>
                <a:rPr lang="en-US" altLang="zh-CN" sz="2400" dirty="0">
                  <a:solidFill>
                    <a:schemeClr val="bg1"/>
                  </a:solidFill>
                  <a:latin typeface="Impact" panose="020B0806030902050204" pitchFamily="34" charset="0"/>
                </a:rPr>
                <a:t>1978</a:t>
              </a:r>
              <a:r>
                <a:rPr lang="zh-CN" altLang="en-US" sz="2400" dirty="0">
                  <a:solidFill>
                    <a:schemeClr val="bg1"/>
                  </a:solidFill>
                  <a:latin typeface="Impact" panose="020B0806030902050204" pitchFamily="34" charset="0"/>
                </a:rPr>
                <a:t>年底</a:t>
              </a:r>
              <a:endParaRPr lang="zh-CN" altLang="en-US" sz="2400" dirty="0">
                <a:solidFill>
                  <a:schemeClr val="bg1"/>
                </a:solidFill>
                <a:latin typeface="Impact" panose="020B0806030902050204" pitchFamily="34" charset="0"/>
              </a:endParaRPr>
            </a:p>
          </p:txBody>
        </p:sp>
        <p:sp>
          <p:nvSpPr>
            <p:cNvPr id="15" name="矩形 14"/>
            <p:cNvSpPr/>
            <p:nvPr/>
          </p:nvSpPr>
          <p:spPr>
            <a:xfrm>
              <a:off x="2259894" y="4588942"/>
              <a:ext cx="9111054" cy="741752"/>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360045"/>
              <a:r>
                <a:rPr lang="zh-CN" altLang="en-US" dirty="0">
                  <a:solidFill>
                    <a:schemeClr val="tx1">
                      <a:lumMod val="85000"/>
                      <a:lumOff val="15000"/>
                    </a:schemeClr>
                  </a:solidFill>
                </a:rPr>
                <a:t>中美建交。</a:t>
              </a:r>
              <a:endParaRPr lang="zh-CN" altLang="en-US" dirty="0">
                <a:solidFill>
                  <a:schemeClr val="tx1">
                    <a:lumMod val="85000"/>
                    <a:lumOff val="15000"/>
                  </a:schemeClr>
                </a:solidFill>
              </a:endParaRPr>
            </a:p>
          </p:txBody>
        </p:sp>
        <p:sp>
          <p:nvSpPr>
            <p:cNvPr id="25" name="矩形 24"/>
            <p:cNvSpPr/>
            <p:nvPr/>
          </p:nvSpPr>
          <p:spPr>
            <a:xfrm>
              <a:off x="598016" y="4590251"/>
              <a:ext cx="1812113" cy="740444"/>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文本框 25"/>
            <p:cNvSpPr txBox="1"/>
            <p:nvPr/>
          </p:nvSpPr>
          <p:spPr>
            <a:xfrm>
              <a:off x="718929" y="4735733"/>
              <a:ext cx="1570286" cy="461665"/>
            </a:xfrm>
            <a:prstGeom prst="rect">
              <a:avLst/>
            </a:prstGeom>
            <a:noFill/>
          </p:spPr>
          <p:txBody>
            <a:bodyPr wrap="square">
              <a:spAutoFit/>
            </a:bodyPr>
            <a:lstStyle/>
            <a:p>
              <a:pPr algn="ctr"/>
              <a:r>
                <a:rPr lang="en-US" altLang="zh-CN" sz="2400" dirty="0">
                  <a:solidFill>
                    <a:schemeClr val="bg1"/>
                  </a:solidFill>
                  <a:latin typeface="Impact" panose="020B0806030902050204" pitchFamily="34" charset="0"/>
                </a:rPr>
                <a:t>1979</a:t>
              </a:r>
              <a:r>
                <a:rPr lang="zh-CN" altLang="en-US" sz="2400" dirty="0">
                  <a:solidFill>
                    <a:schemeClr val="bg1"/>
                  </a:solidFill>
                  <a:latin typeface="Impact" panose="020B0806030902050204" pitchFamily="34" charset="0"/>
                </a:rPr>
                <a:t>年</a:t>
              </a:r>
              <a:endParaRPr lang="zh-CN" altLang="en-US" sz="2400" dirty="0">
                <a:solidFill>
                  <a:schemeClr val="bg1"/>
                </a:solidFill>
                <a:latin typeface="Impact" panose="020B0806030902050204" pitchFamily="34" charset="0"/>
              </a:endParaRPr>
            </a:p>
          </p:txBody>
        </p:sp>
        <p:sp>
          <p:nvSpPr>
            <p:cNvPr id="16" name="矩形 15"/>
            <p:cNvSpPr/>
            <p:nvPr/>
          </p:nvSpPr>
          <p:spPr>
            <a:xfrm>
              <a:off x="2259894" y="5480733"/>
              <a:ext cx="9111054" cy="741752"/>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360045"/>
              <a:r>
                <a:rPr lang="zh-CN" altLang="en-US" dirty="0">
                  <a:solidFill>
                    <a:schemeClr val="tx1">
                      <a:lumMod val="85000"/>
                      <a:lumOff val="15000"/>
                    </a:schemeClr>
                  </a:solidFill>
                </a:rPr>
                <a:t>我国在广东的深圳</a:t>
              </a:r>
              <a:r>
                <a:rPr lang="en-US" dirty="0">
                  <a:solidFill>
                    <a:schemeClr val="tx1">
                      <a:lumMod val="85000"/>
                      <a:lumOff val="15000"/>
                    </a:schemeClr>
                  </a:solidFill>
                </a:rPr>
                <a:t>,</a:t>
              </a:r>
              <a:r>
                <a:rPr lang="zh-CN" altLang="en-US" dirty="0">
                  <a:solidFill>
                    <a:schemeClr val="tx1">
                      <a:lumMod val="85000"/>
                      <a:lumOff val="15000"/>
                    </a:schemeClr>
                  </a:solidFill>
                </a:rPr>
                <a:t>珠海</a:t>
              </a:r>
              <a:r>
                <a:rPr lang="en-US" dirty="0">
                  <a:solidFill>
                    <a:schemeClr val="tx1">
                      <a:lumMod val="85000"/>
                      <a:lumOff val="15000"/>
                    </a:schemeClr>
                  </a:solidFill>
                </a:rPr>
                <a:t>,</a:t>
              </a:r>
              <a:r>
                <a:rPr lang="zh-CN" altLang="en-US" dirty="0">
                  <a:solidFill>
                    <a:schemeClr val="tx1">
                      <a:lumMod val="85000"/>
                      <a:lumOff val="15000"/>
                    </a:schemeClr>
                  </a:solidFill>
                </a:rPr>
                <a:t>汕头和福建的厦门建立经济特区，开始对外开放。</a:t>
              </a:r>
              <a:endParaRPr lang="zh-CN" altLang="en-US" dirty="0">
                <a:solidFill>
                  <a:schemeClr val="tx1">
                    <a:lumMod val="85000"/>
                    <a:lumOff val="15000"/>
                  </a:schemeClr>
                </a:solidFill>
              </a:endParaRPr>
            </a:p>
          </p:txBody>
        </p:sp>
        <p:sp>
          <p:nvSpPr>
            <p:cNvPr id="27" name="矩形 26"/>
            <p:cNvSpPr/>
            <p:nvPr/>
          </p:nvSpPr>
          <p:spPr>
            <a:xfrm>
              <a:off x="598016" y="5481793"/>
              <a:ext cx="1812113" cy="741752"/>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文本框 27"/>
            <p:cNvSpPr txBox="1"/>
            <p:nvPr/>
          </p:nvSpPr>
          <p:spPr>
            <a:xfrm>
              <a:off x="718929" y="5615277"/>
              <a:ext cx="1570286" cy="461665"/>
            </a:xfrm>
            <a:prstGeom prst="rect">
              <a:avLst/>
            </a:prstGeom>
            <a:noFill/>
          </p:spPr>
          <p:txBody>
            <a:bodyPr wrap="square">
              <a:spAutoFit/>
            </a:bodyPr>
            <a:lstStyle/>
            <a:p>
              <a:pPr algn="ctr"/>
              <a:r>
                <a:rPr lang="en-US" altLang="zh-CN" sz="2400" dirty="0">
                  <a:solidFill>
                    <a:schemeClr val="bg1"/>
                  </a:solidFill>
                  <a:latin typeface="Impact" panose="020B0806030902050204" pitchFamily="34" charset="0"/>
                </a:rPr>
                <a:t>1980</a:t>
              </a:r>
              <a:r>
                <a:rPr lang="zh-CN" altLang="en-US" sz="2400" dirty="0">
                  <a:solidFill>
                    <a:schemeClr val="bg1"/>
                  </a:solidFill>
                  <a:latin typeface="Impact" panose="020B0806030902050204" pitchFamily="34" charset="0"/>
                </a:rPr>
                <a:t>年</a:t>
              </a:r>
              <a:endParaRPr lang="zh-CN" altLang="en-US" sz="2400" dirty="0">
                <a:solidFill>
                  <a:schemeClr val="bg1"/>
                </a:solidFill>
                <a:latin typeface="Impact" panose="020B0806030902050204" pitchFamily="34" charset="0"/>
              </a:endParaRPr>
            </a:p>
          </p:txBody>
        </p:sp>
      </p:grpSp>
      <p:sp>
        <p:nvSpPr>
          <p:cNvPr id="38" name="文本框 37"/>
          <p:cNvSpPr txBox="1"/>
          <p:nvPr/>
        </p:nvSpPr>
        <p:spPr>
          <a:xfrm>
            <a:off x="769240" y="2711325"/>
            <a:ext cx="981486" cy="646331"/>
          </a:xfrm>
          <a:prstGeom prst="rect">
            <a:avLst/>
          </a:prstGeom>
          <a:noFill/>
        </p:spPr>
        <p:txBody>
          <a:bodyPr wrap="square" rtlCol="0">
            <a:spAutoFit/>
          </a:bodyPr>
          <a:lstStyle/>
          <a:p>
            <a:r>
              <a:rPr lang="en-US" altLang="zh-CN"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rPr>
              <a:t>01.</a:t>
            </a:r>
            <a:endParaRPr lang="zh-CN" altLang="en-US"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endParaRPr>
          </a:p>
        </p:txBody>
      </p:sp>
      <p:sp>
        <p:nvSpPr>
          <p:cNvPr id="39" name="文本框 38"/>
          <p:cNvSpPr txBox="1"/>
          <p:nvPr/>
        </p:nvSpPr>
        <p:spPr>
          <a:xfrm>
            <a:off x="769240" y="3601342"/>
            <a:ext cx="981486" cy="646331"/>
          </a:xfrm>
          <a:prstGeom prst="rect">
            <a:avLst/>
          </a:prstGeom>
          <a:noFill/>
        </p:spPr>
        <p:txBody>
          <a:bodyPr wrap="square" rtlCol="0">
            <a:spAutoFit/>
          </a:bodyPr>
          <a:lstStyle/>
          <a:p>
            <a:r>
              <a:rPr lang="en-US" altLang="zh-CN"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rPr>
              <a:t>02.</a:t>
            </a:r>
            <a:endParaRPr lang="zh-CN" altLang="en-US"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endParaRPr>
          </a:p>
        </p:txBody>
      </p:sp>
      <p:sp>
        <p:nvSpPr>
          <p:cNvPr id="40" name="文本框 39"/>
          <p:cNvSpPr txBox="1"/>
          <p:nvPr/>
        </p:nvSpPr>
        <p:spPr>
          <a:xfrm>
            <a:off x="769240" y="4491359"/>
            <a:ext cx="981486" cy="646331"/>
          </a:xfrm>
          <a:prstGeom prst="rect">
            <a:avLst/>
          </a:prstGeom>
          <a:noFill/>
        </p:spPr>
        <p:txBody>
          <a:bodyPr wrap="square" rtlCol="0">
            <a:spAutoFit/>
          </a:bodyPr>
          <a:lstStyle/>
          <a:p>
            <a:r>
              <a:rPr lang="en-US" altLang="zh-CN"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rPr>
              <a:t>03.</a:t>
            </a:r>
            <a:endParaRPr lang="zh-CN" altLang="en-US"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endParaRPr>
          </a:p>
        </p:txBody>
      </p:sp>
      <p:sp>
        <p:nvSpPr>
          <p:cNvPr id="41" name="文本框 40"/>
          <p:cNvSpPr txBox="1"/>
          <p:nvPr/>
        </p:nvSpPr>
        <p:spPr>
          <a:xfrm>
            <a:off x="769240" y="5381376"/>
            <a:ext cx="981486" cy="646331"/>
          </a:xfrm>
          <a:prstGeom prst="rect">
            <a:avLst/>
          </a:prstGeom>
          <a:noFill/>
        </p:spPr>
        <p:txBody>
          <a:bodyPr wrap="square" rtlCol="0">
            <a:spAutoFit/>
          </a:bodyPr>
          <a:lstStyle/>
          <a:p>
            <a:r>
              <a:rPr lang="en-US" altLang="zh-CN"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rPr>
              <a:t>04.</a:t>
            </a:r>
            <a:endParaRPr lang="zh-CN" altLang="en-US"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3970" y="195812"/>
            <a:ext cx="991876" cy="830997"/>
          </a:xfrm>
          <a:prstGeom prst="rect">
            <a:avLst/>
          </a:prstGeom>
          <a:noFill/>
        </p:spPr>
        <p:txBody>
          <a:bodyPr wrap="square" rtlCol="0">
            <a:spAutoFit/>
          </a:bodyPr>
          <a:lstStyle/>
          <a:p>
            <a:pPr algn="ctr"/>
            <a:r>
              <a:rPr lang="en-US" altLang="zh-CN" sz="4800" dirty="0">
                <a:gradFill>
                  <a:gsLst>
                    <a:gs pos="100000">
                      <a:srgbClr val="C00000"/>
                    </a:gs>
                    <a:gs pos="46000">
                      <a:srgbClr val="FF0000"/>
                    </a:gs>
                    <a:gs pos="17000">
                      <a:srgbClr val="FFC000"/>
                    </a:gs>
                  </a:gsLst>
                  <a:lin ang="5400000" scaled="1"/>
                </a:gradFill>
                <a:latin typeface="Impact" panose="020B0806030902050204" pitchFamily="34" charset="0"/>
              </a:rPr>
              <a:t>01</a:t>
            </a:r>
            <a:endParaRPr lang="zh-CN" altLang="en-US" sz="4800" dirty="0">
              <a:gradFill>
                <a:gsLst>
                  <a:gs pos="100000">
                    <a:srgbClr val="C00000"/>
                  </a:gs>
                  <a:gs pos="46000">
                    <a:srgbClr val="FF0000"/>
                  </a:gs>
                  <a:gs pos="17000">
                    <a:srgbClr val="FFC000"/>
                  </a:gs>
                </a:gsLst>
                <a:lin ang="5400000" scaled="1"/>
              </a:gradFill>
              <a:latin typeface="Impact" panose="020B0806030902050204" pitchFamily="34" charset="0"/>
            </a:endParaRPr>
          </a:p>
        </p:txBody>
      </p:sp>
      <p:sp>
        <p:nvSpPr>
          <p:cNvPr id="5" name="文本框 4"/>
          <p:cNvSpPr txBox="1"/>
          <p:nvPr/>
        </p:nvSpPr>
        <p:spPr>
          <a:xfrm>
            <a:off x="1101121" y="317177"/>
            <a:ext cx="7016283" cy="492443"/>
          </a:xfrm>
          <a:prstGeom prst="rect">
            <a:avLst/>
          </a:prstGeom>
          <a:noFill/>
        </p:spPr>
        <p:txBody>
          <a:bodyPr wrap="square">
            <a:spAutoFit/>
          </a:bodyPr>
          <a:lstStyle/>
          <a:p>
            <a:r>
              <a:rPr lang="zh-CN" altLang="en-US" sz="2600" dirty="0">
                <a:solidFill>
                  <a:schemeClr val="tx1">
                    <a:lumMod val="85000"/>
                    <a:lumOff val="15000"/>
                  </a:schemeClr>
                </a:solidFill>
              </a:rPr>
              <a:t>新中国重要历史时期的划分及大事件</a:t>
            </a:r>
            <a:endParaRPr lang="zh-CN" altLang="en-US" sz="2600" dirty="0">
              <a:solidFill>
                <a:schemeClr val="tx1">
                  <a:lumMod val="85000"/>
                  <a:lumOff val="15000"/>
                </a:schemeClr>
              </a:solidFill>
            </a:endParaRPr>
          </a:p>
        </p:txBody>
      </p:sp>
      <p:grpSp>
        <p:nvGrpSpPr>
          <p:cNvPr id="37" name="组合 36"/>
          <p:cNvGrpSpPr/>
          <p:nvPr/>
        </p:nvGrpSpPr>
        <p:grpSpPr>
          <a:xfrm>
            <a:off x="769240" y="1337559"/>
            <a:ext cx="10601707" cy="741752"/>
            <a:chOff x="769240" y="1337559"/>
            <a:chExt cx="10601707" cy="741752"/>
          </a:xfrm>
        </p:grpSpPr>
        <p:sp>
          <p:nvSpPr>
            <p:cNvPr id="14" name="矩形 13"/>
            <p:cNvSpPr/>
            <p:nvPr/>
          </p:nvSpPr>
          <p:spPr>
            <a:xfrm>
              <a:off x="3244422" y="1337559"/>
              <a:ext cx="8126525" cy="741752"/>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360045"/>
              <a:r>
                <a:rPr lang="zh-CN" altLang="en-US" sz="1600" dirty="0">
                  <a:solidFill>
                    <a:schemeClr val="tx1">
                      <a:lumMod val="85000"/>
                      <a:lumOff val="15000"/>
                    </a:schemeClr>
                  </a:solidFill>
                </a:rPr>
                <a:t>全国人大颁布了第四部</a:t>
              </a:r>
              <a:r>
                <a:rPr lang="en-US" altLang="zh-CN" sz="1600" dirty="0">
                  <a:solidFill>
                    <a:schemeClr val="tx1">
                      <a:lumMod val="85000"/>
                      <a:lumOff val="15000"/>
                    </a:schemeClr>
                  </a:solidFill>
                </a:rPr>
                <a:t>《</a:t>
              </a:r>
              <a:r>
                <a:rPr lang="zh-CN" altLang="en-US" sz="1600" dirty="0">
                  <a:solidFill>
                    <a:schemeClr val="tx1">
                      <a:lumMod val="85000"/>
                      <a:lumOff val="15000"/>
                    </a:schemeClr>
                  </a:solidFill>
                </a:rPr>
                <a:t>中华人民共和国宪法</a:t>
              </a:r>
              <a:r>
                <a:rPr lang="en-US" altLang="zh-CN" sz="1600" dirty="0">
                  <a:solidFill>
                    <a:schemeClr val="tx1">
                      <a:lumMod val="85000"/>
                      <a:lumOff val="15000"/>
                    </a:schemeClr>
                  </a:solidFill>
                </a:rPr>
                <a:t>》</a:t>
              </a:r>
              <a:r>
                <a:rPr lang="zh-CN" altLang="en-US" sz="1600" dirty="0">
                  <a:solidFill>
                    <a:schemeClr val="tx1">
                      <a:lumMod val="85000"/>
                      <a:lumOff val="15000"/>
                    </a:schemeClr>
                  </a:solidFill>
                </a:rPr>
                <a:t>。</a:t>
              </a:r>
              <a:endParaRPr lang="zh-CN" altLang="en-US" sz="1600" dirty="0">
                <a:solidFill>
                  <a:schemeClr val="tx1">
                    <a:lumMod val="85000"/>
                    <a:lumOff val="15000"/>
                  </a:schemeClr>
                </a:solidFill>
              </a:endParaRPr>
            </a:p>
          </p:txBody>
        </p:sp>
        <p:sp>
          <p:nvSpPr>
            <p:cNvPr id="15" name="矩形 14"/>
            <p:cNvSpPr/>
            <p:nvPr/>
          </p:nvSpPr>
          <p:spPr>
            <a:xfrm>
              <a:off x="1762124" y="1337559"/>
              <a:ext cx="1616298" cy="741752"/>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文本框 15"/>
            <p:cNvSpPr txBox="1"/>
            <p:nvPr/>
          </p:nvSpPr>
          <p:spPr>
            <a:xfrm>
              <a:off x="1881369" y="1477393"/>
              <a:ext cx="1377808" cy="461665"/>
            </a:xfrm>
            <a:prstGeom prst="rect">
              <a:avLst/>
            </a:prstGeom>
            <a:noFill/>
          </p:spPr>
          <p:txBody>
            <a:bodyPr wrap="square">
              <a:spAutoFit/>
            </a:bodyPr>
            <a:lstStyle/>
            <a:p>
              <a:pPr algn="ctr"/>
              <a:r>
                <a:rPr lang="en-US" altLang="zh-CN" sz="2400" dirty="0">
                  <a:solidFill>
                    <a:schemeClr val="bg1"/>
                  </a:solidFill>
                  <a:latin typeface="Impact" panose="020B0806030902050204" pitchFamily="34" charset="0"/>
                </a:rPr>
                <a:t>1982</a:t>
              </a:r>
              <a:r>
                <a:rPr lang="zh-CN" altLang="en-US" sz="2400" dirty="0">
                  <a:solidFill>
                    <a:schemeClr val="bg1"/>
                  </a:solidFill>
                  <a:latin typeface="Impact" panose="020B0806030902050204" pitchFamily="34" charset="0"/>
                </a:rPr>
                <a:t>年</a:t>
              </a:r>
              <a:endParaRPr lang="zh-CN" altLang="en-US" sz="2400" dirty="0">
                <a:solidFill>
                  <a:schemeClr val="bg1"/>
                </a:solidFill>
                <a:latin typeface="Impact" panose="020B0806030902050204" pitchFamily="34" charset="0"/>
              </a:endParaRPr>
            </a:p>
          </p:txBody>
        </p:sp>
        <p:sp>
          <p:nvSpPr>
            <p:cNvPr id="26" name="文本框 25"/>
            <p:cNvSpPr txBox="1"/>
            <p:nvPr/>
          </p:nvSpPr>
          <p:spPr>
            <a:xfrm>
              <a:off x="769240" y="1385059"/>
              <a:ext cx="981486" cy="646331"/>
            </a:xfrm>
            <a:prstGeom prst="rect">
              <a:avLst/>
            </a:prstGeom>
            <a:noFill/>
          </p:spPr>
          <p:txBody>
            <a:bodyPr wrap="square" rtlCol="0">
              <a:spAutoFit/>
            </a:bodyPr>
            <a:lstStyle/>
            <a:p>
              <a:r>
                <a:rPr lang="en-US" altLang="zh-CN"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rPr>
                <a:t>05.</a:t>
              </a:r>
              <a:endParaRPr lang="zh-CN" altLang="en-US"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endParaRPr>
            </a:p>
          </p:txBody>
        </p:sp>
      </p:grpSp>
      <p:grpSp>
        <p:nvGrpSpPr>
          <p:cNvPr id="36" name="组合 35"/>
          <p:cNvGrpSpPr/>
          <p:nvPr/>
        </p:nvGrpSpPr>
        <p:grpSpPr>
          <a:xfrm>
            <a:off x="769240" y="2216274"/>
            <a:ext cx="10601707" cy="744412"/>
            <a:chOff x="769240" y="2216274"/>
            <a:chExt cx="10601707" cy="744412"/>
          </a:xfrm>
        </p:grpSpPr>
        <p:sp>
          <p:nvSpPr>
            <p:cNvPr id="17" name="矩形 16"/>
            <p:cNvSpPr/>
            <p:nvPr/>
          </p:nvSpPr>
          <p:spPr>
            <a:xfrm>
              <a:off x="3244422" y="2218934"/>
              <a:ext cx="8126525" cy="741752"/>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360045"/>
              <a:r>
                <a:rPr lang="zh-CN" altLang="en-US" sz="1600" dirty="0">
                  <a:solidFill>
                    <a:schemeClr val="tx1">
                      <a:lumMod val="85000"/>
                      <a:lumOff val="15000"/>
                    </a:schemeClr>
                  </a:solidFill>
                </a:rPr>
                <a:t>中共十二大，邓小平提出建设有中国特色的社会主义。</a:t>
              </a:r>
              <a:endParaRPr lang="zh-CN" altLang="en-US" sz="1600" dirty="0">
                <a:solidFill>
                  <a:schemeClr val="tx1">
                    <a:lumMod val="85000"/>
                    <a:lumOff val="15000"/>
                  </a:schemeClr>
                </a:solidFill>
              </a:endParaRPr>
            </a:p>
          </p:txBody>
        </p:sp>
        <p:sp>
          <p:nvSpPr>
            <p:cNvPr id="18" name="矩形 17"/>
            <p:cNvSpPr/>
            <p:nvPr/>
          </p:nvSpPr>
          <p:spPr>
            <a:xfrm>
              <a:off x="1762124" y="2216274"/>
              <a:ext cx="1616298" cy="744412"/>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文本框 18"/>
            <p:cNvSpPr txBox="1"/>
            <p:nvPr/>
          </p:nvSpPr>
          <p:spPr>
            <a:xfrm>
              <a:off x="1869971" y="2356108"/>
              <a:ext cx="1400603" cy="461665"/>
            </a:xfrm>
            <a:prstGeom prst="rect">
              <a:avLst/>
            </a:prstGeom>
            <a:noFill/>
          </p:spPr>
          <p:txBody>
            <a:bodyPr wrap="square">
              <a:spAutoFit/>
            </a:bodyPr>
            <a:lstStyle/>
            <a:p>
              <a:pPr algn="ctr"/>
              <a:r>
                <a:rPr lang="en-US" altLang="zh-CN" sz="2400" dirty="0">
                  <a:solidFill>
                    <a:schemeClr val="bg1"/>
                  </a:solidFill>
                  <a:latin typeface="Impact" panose="020B0806030902050204" pitchFamily="34" charset="0"/>
                </a:rPr>
                <a:t>1982</a:t>
              </a:r>
              <a:r>
                <a:rPr lang="zh-CN" altLang="en-US" sz="2400" dirty="0">
                  <a:solidFill>
                    <a:schemeClr val="bg1"/>
                  </a:solidFill>
                  <a:latin typeface="Impact" panose="020B0806030902050204" pitchFamily="34" charset="0"/>
                </a:rPr>
                <a:t>年</a:t>
              </a:r>
              <a:endParaRPr lang="zh-CN" altLang="en-US" sz="2400" dirty="0">
                <a:solidFill>
                  <a:schemeClr val="bg1"/>
                </a:solidFill>
                <a:latin typeface="Impact" panose="020B0806030902050204" pitchFamily="34" charset="0"/>
              </a:endParaRPr>
            </a:p>
          </p:txBody>
        </p:sp>
        <p:sp>
          <p:nvSpPr>
            <p:cNvPr id="27" name="文本框 26"/>
            <p:cNvSpPr txBox="1"/>
            <p:nvPr/>
          </p:nvSpPr>
          <p:spPr>
            <a:xfrm>
              <a:off x="769240" y="2275076"/>
              <a:ext cx="981486" cy="646331"/>
            </a:xfrm>
            <a:prstGeom prst="rect">
              <a:avLst/>
            </a:prstGeom>
            <a:noFill/>
          </p:spPr>
          <p:txBody>
            <a:bodyPr wrap="square" rtlCol="0">
              <a:spAutoFit/>
            </a:bodyPr>
            <a:lstStyle/>
            <a:p>
              <a:r>
                <a:rPr lang="en-US" altLang="zh-CN"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rPr>
                <a:t>06.</a:t>
              </a:r>
              <a:endParaRPr lang="zh-CN" altLang="en-US"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endParaRPr>
            </a:p>
          </p:txBody>
        </p:sp>
      </p:grpSp>
      <p:grpSp>
        <p:nvGrpSpPr>
          <p:cNvPr id="35" name="组合 34"/>
          <p:cNvGrpSpPr/>
          <p:nvPr/>
        </p:nvGrpSpPr>
        <p:grpSpPr>
          <a:xfrm>
            <a:off x="769240" y="3087704"/>
            <a:ext cx="10601707" cy="760581"/>
            <a:chOff x="769240" y="3087704"/>
            <a:chExt cx="10601707" cy="760581"/>
          </a:xfrm>
        </p:grpSpPr>
        <p:sp>
          <p:nvSpPr>
            <p:cNvPr id="20" name="矩形 19"/>
            <p:cNvSpPr/>
            <p:nvPr/>
          </p:nvSpPr>
          <p:spPr>
            <a:xfrm>
              <a:off x="3244422" y="3091467"/>
              <a:ext cx="8126525" cy="756818"/>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360045"/>
              <a:r>
                <a:rPr lang="zh-CN" altLang="en-US" sz="1600" dirty="0">
                  <a:solidFill>
                    <a:schemeClr val="tx1">
                      <a:lumMod val="85000"/>
                      <a:lumOff val="15000"/>
                    </a:schemeClr>
                  </a:solidFill>
                </a:rPr>
                <a:t>中共十三大，邓小平阐明了社会主义初级阶段理论，提出了党在社会主义初级阶段的基本路线，即以经济建设为中心，坚持四项基本原则，坚持改革开放。</a:t>
              </a:r>
              <a:endParaRPr lang="zh-CN" altLang="en-US" sz="1600" dirty="0">
                <a:solidFill>
                  <a:schemeClr val="tx1">
                    <a:lumMod val="85000"/>
                    <a:lumOff val="15000"/>
                  </a:schemeClr>
                </a:solidFill>
              </a:endParaRPr>
            </a:p>
          </p:txBody>
        </p:sp>
        <p:sp>
          <p:nvSpPr>
            <p:cNvPr id="21" name="矩形 20"/>
            <p:cNvSpPr/>
            <p:nvPr/>
          </p:nvSpPr>
          <p:spPr>
            <a:xfrm>
              <a:off x="1762124" y="3087704"/>
              <a:ext cx="1616298" cy="760174"/>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文本框 21"/>
            <p:cNvSpPr txBox="1"/>
            <p:nvPr/>
          </p:nvSpPr>
          <p:spPr>
            <a:xfrm>
              <a:off x="1869971" y="3245791"/>
              <a:ext cx="1400603" cy="461665"/>
            </a:xfrm>
            <a:prstGeom prst="rect">
              <a:avLst/>
            </a:prstGeom>
            <a:noFill/>
          </p:spPr>
          <p:txBody>
            <a:bodyPr wrap="square">
              <a:spAutoFit/>
            </a:bodyPr>
            <a:lstStyle/>
            <a:p>
              <a:pPr algn="ctr"/>
              <a:r>
                <a:rPr lang="en-US" altLang="zh-CN" sz="2400" dirty="0">
                  <a:solidFill>
                    <a:schemeClr val="bg1"/>
                  </a:solidFill>
                  <a:latin typeface="Impact" panose="020B0806030902050204" pitchFamily="34" charset="0"/>
                </a:rPr>
                <a:t>1987</a:t>
              </a:r>
              <a:r>
                <a:rPr lang="zh-CN" altLang="en-US" sz="2400" dirty="0">
                  <a:solidFill>
                    <a:schemeClr val="bg1"/>
                  </a:solidFill>
                  <a:latin typeface="Impact" panose="020B0806030902050204" pitchFamily="34" charset="0"/>
                </a:rPr>
                <a:t>年</a:t>
              </a:r>
              <a:endParaRPr lang="zh-CN" altLang="en-US" sz="2400" dirty="0">
                <a:solidFill>
                  <a:schemeClr val="bg1"/>
                </a:solidFill>
                <a:latin typeface="Impact" panose="020B0806030902050204" pitchFamily="34" charset="0"/>
              </a:endParaRPr>
            </a:p>
          </p:txBody>
        </p:sp>
        <p:sp>
          <p:nvSpPr>
            <p:cNvPr id="28" name="文本框 27"/>
            <p:cNvSpPr txBox="1"/>
            <p:nvPr/>
          </p:nvSpPr>
          <p:spPr>
            <a:xfrm>
              <a:off x="769240" y="3165093"/>
              <a:ext cx="981486" cy="646331"/>
            </a:xfrm>
            <a:prstGeom prst="rect">
              <a:avLst/>
            </a:prstGeom>
            <a:noFill/>
          </p:spPr>
          <p:txBody>
            <a:bodyPr wrap="square" rtlCol="0">
              <a:spAutoFit/>
            </a:bodyPr>
            <a:lstStyle/>
            <a:p>
              <a:r>
                <a:rPr lang="en-US" altLang="zh-CN"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rPr>
                <a:t>07.</a:t>
              </a:r>
              <a:endParaRPr lang="zh-CN" altLang="en-US"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endParaRPr>
            </a:p>
          </p:txBody>
        </p:sp>
      </p:grpSp>
      <p:grpSp>
        <p:nvGrpSpPr>
          <p:cNvPr id="4" name="组合 3"/>
          <p:cNvGrpSpPr/>
          <p:nvPr/>
        </p:nvGrpSpPr>
        <p:grpSpPr>
          <a:xfrm>
            <a:off x="769240" y="3990791"/>
            <a:ext cx="10601707" cy="745515"/>
            <a:chOff x="769240" y="3990791"/>
            <a:chExt cx="10601707" cy="745515"/>
          </a:xfrm>
        </p:grpSpPr>
        <p:sp>
          <p:nvSpPr>
            <p:cNvPr id="23" name="矩形 22"/>
            <p:cNvSpPr/>
            <p:nvPr/>
          </p:nvSpPr>
          <p:spPr>
            <a:xfrm>
              <a:off x="3244422" y="3990791"/>
              <a:ext cx="8126525" cy="741752"/>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360045"/>
              <a:r>
                <a:rPr lang="zh-CN" altLang="en-US" dirty="0">
                  <a:solidFill>
                    <a:schemeClr val="tx1">
                      <a:lumMod val="85000"/>
                      <a:lumOff val="15000"/>
                    </a:schemeClr>
                  </a:solidFill>
                </a:rPr>
                <a:t>海基会与海协会达成“九二共识”，即“海峡两岸均坚持一个中国原则”。</a:t>
              </a:r>
              <a:endParaRPr lang="zh-CN" altLang="en-US" dirty="0">
                <a:solidFill>
                  <a:schemeClr val="tx1">
                    <a:lumMod val="85000"/>
                    <a:lumOff val="15000"/>
                  </a:schemeClr>
                </a:solidFill>
              </a:endParaRPr>
            </a:p>
          </p:txBody>
        </p:sp>
        <p:sp>
          <p:nvSpPr>
            <p:cNvPr id="24" name="矩形 23"/>
            <p:cNvSpPr/>
            <p:nvPr/>
          </p:nvSpPr>
          <p:spPr>
            <a:xfrm>
              <a:off x="1762124" y="3990791"/>
              <a:ext cx="1616298" cy="745515"/>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文本框 24"/>
            <p:cNvSpPr txBox="1"/>
            <p:nvPr/>
          </p:nvSpPr>
          <p:spPr>
            <a:xfrm>
              <a:off x="1869971" y="4125335"/>
              <a:ext cx="1400603" cy="461665"/>
            </a:xfrm>
            <a:prstGeom prst="rect">
              <a:avLst/>
            </a:prstGeom>
            <a:noFill/>
          </p:spPr>
          <p:txBody>
            <a:bodyPr wrap="square">
              <a:spAutoFit/>
            </a:bodyPr>
            <a:lstStyle/>
            <a:p>
              <a:pPr algn="ctr"/>
              <a:r>
                <a:rPr lang="en-US" altLang="zh-CN" sz="2400" dirty="0">
                  <a:solidFill>
                    <a:schemeClr val="bg1"/>
                  </a:solidFill>
                  <a:latin typeface="Impact" panose="020B0806030902050204" pitchFamily="34" charset="0"/>
                </a:rPr>
                <a:t>1992</a:t>
              </a:r>
              <a:r>
                <a:rPr lang="zh-CN" altLang="en-US" sz="2400" dirty="0">
                  <a:solidFill>
                    <a:schemeClr val="bg1"/>
                  </a:solidFill>
                  <a:latin typeface="Impact" panose="020B0806030902050204" pitchFamily="34" charset="0"/>
                </a:rPr>
                <a:t>年</a:t>
              </a:r>
              <a:endParaRPr lang="zh-CN" altLang="en-US" sz="2400" dirty="0">
                <a:solidFill>
                  <a:schemeClr val="bg1"/>
                </a:solidFill>
                <a:latin typeface="Impact" panose="020B0806030902050204" pitchFamily="34" charset="0"/>
              </a:endParaRPr>
            </a:p>
          </p:txBody>
        </p:sp>
        <p:sp>
          <p:nvSpPr>
            <p:cNvPr id="29" name="文本框 28"/>
            <p:cNvSpPr txBox="1"/>
            <p:nvPr/>
          </p:nvSpPr>
          <p:spPr>
            <a:xfrm>
              <a:off x="769240" y="4055110"/>
              <a:ext cx="981486" cy="646331"/>
            </a:xfrm>
            <a:prstGeom prst="rect">
              <a:avLst/>
            </a:prstGeom>
            <a:noFill/>
          </p:spPr>
          <p:txBody>
            <a:bodyPr wrap="square" rtlCol="0">
              <a:spAutoFit/>
            </a:bodyPr>
            <a:lstStyle/>
            <a:p>
              <a:r>
                <a:rPr lang="en-US" altLang="zh-CN"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rPr>
                <a:t>08.</a:t>
              </a:r>
              <a:endParaRPr lang="zh-CN" altLang="en-US"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endParaRPr>
            </a:p>
          </p:txBody>
        </p:sp>
      </p:grpSp>
      <p:grpSp>
        <p:nvGrpSpPr>
          <p:cNvPr id="30" name="组合 29"/>
          <p:cNvGrpSpPr/>
          <p:nvPr/>
        </p:nvGrpSpPr>
        <p:grpSpPr>
          <a:xfrm>
            <a:off x="769240" y="4887085"/>
            <a:ext cx="10601707" cy="745515"/>
            <a:chOff x="769240" y="3990791"/>
            <a:chExt cx="10601707" cy="745515"/>
          </a:xfrm>
        </p:grpSpPr>
        <p:sp>
          <p:nvSpPr>
            <p:cNvPr id="31" name="矩形 30"/>
            <p:cNvSpPr/>
            <p:nvPr/>
          </p:nvSpPr>
          <p:spPr>
            <a:xfrm>
              <a:off x="3244422" y="3990791"/>
              <a:ext cx="8126525" cy="741752"/>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360045"/>
              <a:r>
                <a:rPr lang="zh-CN" altLang="en-US" dirty="0">
                  <a:solidFill>
                    <a:schemeClr val="tx1">
                      <a:lumMod val="85000"/>
                      <a:lumOff val="15000"/>
                    </a:schemeClr>
                  </a:solidFill>
                </a:rPr>
                <a:t>邓小平南巡讲话，强调发展才是硬道理。</a:t>
              </a:r>
              <a:endParaRPr lang="zh-CN" altLang="en-US" dirty="0">
                <a:solidFill>
                  <a:schemeClr val="tx1">
                    <a:lumMod val="85000"/>
                    <a:lumOff val="15000"/>
                  </a:schemeClr>
                </a:solidFill>
              </a:endParaRPr>
            </a:p>
          </p:txBody>
        </p:sp>
        <p:sp>
          <p:nvSpPr>
            <p:cNvPr id="32" name="矩形 31"/>
            <p:cNvSpPr/>
            <p:nvPr/>
          </p:nvSpPr>
          <p:spPr>
            <a:xfrm>
              <a:off x="1762124" y="3990791"/>
              <a:ext cx="1616298" cy="745515"/>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文本框 32"/>
            <p:cNvSpPr txBox="1"/>
            <p:nvPr/>
          </p:nvSpPr>
          <p:spPr>
            <a:xfrm>
              <a:off x="1869971" y="4125335"/>
              <a:ext cx="1400603" cy="461665"/>
            </a:xfrm>
            <a:prstGeom prst="rect">
              <a:avLst/>
            </a:prstGeom>
            <a:noFill/>
          </p:spPr>
          <p:txBody>
            <a:bodyPr wrap="square">
              <a:spAutoFit/>
            </a:bodyPr>
            <a:lstStyle/>
            <a:p>
              <a:pPr algn="ctr"/>
              <a:r>
                <a:rPr lang="en-US" altLang="zh-CN" sz="2400" dirty="0">
                  <a:solidFill>
                    <a:schemeClr val="bg1"/>
                  </a:solidFill>
                  <a:latin typeface="Impact" panose="020B0806030902050204" pitchFamily="34" charset="0"/>
                </a:rPr>
                <a:t>1992</a:t>
              </a:r>
              <a:r>
                <a:rPr lang="zh-CN" altLang="en-US" sz="2400" dirty="0">
                  <a:solidFill>
                    <a:schemeClr val="bg1"/>
                  </a:solidFill>
                  <a:latin typeface="Impact" panose="020B0806030902050204" pitchFamily="34" charset="0"/>
                </a:rPr>
                <a:t>年初</a:t>
              </a:r>
              <a:endParaRPr lang="zh-CN" altLang="en-US" sz="2400" dirty="0">
                <a:solidFill>
                  <a:schemeClr val="bg1"/>
                </a:solidFill>
                <a:latin typeface="Impact" panose="020B0806030902050204" pitchFamily="34" charset="0"/>
              </a:endParaRPr>
            </a:p>
          </p:txBody>
        </p:sp>
        <p:sp>
          <p:nvSpPr>
            <p:cNvPr id="34" name="文本框 33"/>
            <p:cNvSpPr txBox="1"/>
            <p:nvPr/>
          </p:nvSpPr>
          <p:spPr>
            <a:xfrm>
              <a:off x="769240" y="4055110"/>
              <a:ext cx="981486" cy="646331"/>
            </a:xfrm>
            <a:prstGeom prst="rect">
              <a:avLst/>
            </a:prstGeom>
            <a:noFill/>
          </p:spPr>
          <p:txBody>
            <a:bodyPr wrap="square" rtlCol="0">
              <a:spAutoFit/>
            </a:bodyPr>
            <a:lstStyle/>
            <a:p>
              <a:r>
                <a:rPr lang="en-US" altLang="zh-CN"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rPr>
                <a:t>09.</a:t>
              </a:r>
              <a:endParaRPr lang="zh-CN" altLang="en-US"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3970" y="195812"/>
            <a:ext cx="991876" cy="830997"/>
          </a:xfrm>
          <a:prstGeom prst="rect">
            <a:avLst/>
          </a:prstGeom>
          <a:noFill/>
        </p:spPr>
        <p:txBody>
          <a:bodyPr wrap="square" rtlCol="0">
            <a:spAutoFit/>
          </a:bodyPr>
          <a:lstStyle/>
          <a:p>
            <a:pPr algn="ctr"/>
            <a:r>
              <a:rPr lang="en-US" altLang="zh-CN" sz="4800" dirty="0">
                <a:gradFill>
                  <a:gsLst>
                    <a:gs pos="100000">
                      <a:srgbClr val="C00000"/>
                    </a:gs>
                    <a:gs pos="46000">
                      <a:srgbClr val="FF0000"/>
                    </a:gs>
                    <a:gs pos="17000">
                      <a:srgbClr val="FFC000"/>
                    </a:gs>
                  </a:gsLst>
                  <a:lin ang="5400000" scaled="1"/>
                </a:gradFill>
                <a:latin typeface="Impact" panose="020B0806030902050204" pitchFamily="34" charset="0"/>
              </a:rPr>
              <a:t>01</a:t>
            </a:r>
            <a:endParaRPr lang="zh-CN" altLang="en-US" sz="4800" dirty="0">
              <a:gradFill>
                <a:gsLst>
                  <a:gs pos="100000">
                    <a:srgbClr val="C00000"/>
                  </a:gs>
                  <a:gs pos="46000">
                    <a:srgbClr val="FF0000"/>
                  </a:gs>
                  <a:gs pos="17000">
                    <a:srgbClr val="FFC000"/>
                  </a:gs>
                </a:gsLst>
                <a:lin ang="5400000" scaled="1"/>
              </a:gradFill>
              <a:latin typeface="Impact" panose="020B0806030902050204" pitchFamily="34" charset="0"/>
            </a:endParaRPr>
          </a:p>
        </p:txBody>
      </p:sp>
      <p:sp>
        <p:nvSpPr>
          <p:cNvPr id="5" name="文本框 4"/>
          <p:cNvSpPr txBox="1"/>
          <p:nvPr/>
        </p:nvSpPr>
        <p:spPr>
          <a:xfrm>
            <a:off x="1101121" y="317177"/>
            <a:ext cx="7016283" cy="492443"/>
          </a:xfrm>
          <a:prstGeom prst="rect">
            <a:avLst/>
          </a:prstGeom>
          <a:noFill/>
        </p:spPr>
        <p:txBody>
          <a:bodyPr wrap="square">
            <a:spAutoFit/>
          </a:bodyPr>
          <a:lstStyle/>
          <a:p>
            <a:r>
              <a:rPr lang="zh-CN" altLang="en-US" sz="2600" dirty="0">
                <a:solidFill>
                  <a:schemeClr val="tx1">
                    <a:lumMod val="85000"/>
                    <a:lumOff val="15000"/>
                  </a:schemeClr>
                </a:solidFill>
              </a:rPr>
              <a:t>新中国重要历史时期的划分及大事件</a:t>
            </a:r>
            <a:endParaRPr lang="zh-CN" altLang="en-US" sz="2600" dirty="0">
              <a:solidFill>
                <a:schemeClr val="tx1">
                  <a:lumMod val="85000"/>
                  <a:lumOff val="15000"/>
                </a:schemeClr>
              </a:solidFill>
            </a:endParaRPr>
          </a:p>
        </p:txBody>
      </p:sp>
      <p:grpSp>
        <p:nvGrpSpPr>
          <p:cNvPr id="37" name="组合 36"/>
          <p:cNvGrpSpPr/>
          <p:nvPr/>
        </p:nvGrpSpPr>
        <p:grpSpPr>
          <a:xfrm>
            <a:off x="769240" y="1337559"/>
            <a:ext cx="10601707" cy="741752"/>
            <a:chOff x="769240" y="1337559"/>
            <a:chExt cx="10601707" cy="741752"/>
          </a:xfrm>
        </p:grpSpPr>
        <p:sp>
          <p:nvSpPr>
            <p:cNvPr id="14" name="矩形 13"/>
            <p:cNvSpPr/>
            <p:nvPr/>
          </p:nvSpPr>
          <p:spPr>
            <a:xfrm>
              <a:off x="3244422" y="1337559"/>
              <a:ext cx="8126525" cy="741752"/>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360045"/>
              <a:r>
                <a:rPr lang="zh-CN" altLang="en-US" sz="1600" dirty="0">
                  <a:solidFill>
                    <a:schemeClr val="tx1">
                      <a:lumMod val="85000"/>
                      <a:lumOff val="15000"/>
                    </a:schemeClr>
                  </a:solidFill>
                </a:rPr>
                <a:t>中共十四大，提出建立社会主义市场经济体制，确立了邓小平理论在全党的指导地位，形成了以江泽民为核心的第三代领导集体。</a:t>
              </a:r>
              <a:endParaRPr lang="zh-CN" altLang="en-US" sz="1600" dirty="0">
                <a:solidFill>
                  <a:schemeClr val="tx1">
                    <a:lumMod val="85000"/>
                    <a:lumOff val="15000"/>
                  </a:schemeClr>
                </a:solidFill>
              </a:endParaRPr>
            </a:p>
          </p:txBody>
        </p:sp>
        <p:sp>
          <p:nvSpPr>
            <p:cNvPr id="15" name="矩形 14"/>
            <p:cNvSpPr/>
            <p:nvPr/>
          </p:nvSpPr>
          <p:spPr>
            <a:xfrm>
              <a:off x="1762124" y="1337559"/>
              <a:ext cx="1616298" cy="741752"/>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文本框 15"/>
            <p:cNvSpPr txBox="1"/>
            <p:nvPr/>
          </p:nvSpPr>
          <p:spPr>
            <a:xfrm>
              <a:off x="1881369" y="1477393"/>
              <a:ext cx="1377808" cy="461665"/>
            </a:xfrm>
            <a:prstGeom prst="rect">
              <a:avLst/>
            </a:prstGeom>
            <a:noFill/>
          </p:spPr>
          <p:txBody>
            <a:bodyPr wrap="square">
              <a:spAutoFit/>
            </a:bodyPr>
            <a:lstStyle/>
            <a:p>
              <a:pPr algn="ctr"/>
              <a:r>
                <a:rPr lang="en-US" altLang="zh-CN" sz="2400" dirty="0">
                  <a:solidFill>
                    <a:schemeClr val="bg1"/>
                  </a:solidFill>
                  <a:latin typeface="Impact" panose="020B0806030902050204" pitchFamily="34" charset="0"/>
                </a:rPr>
                <a:t>1992</a:t>
              </a:r>
              <a:r>
                <a:rPr lang="zh-CN" altLang="en-US" sz="2400" dirty="0">
                  <a:solidFill>
                    <a:schemeClr val="bg1"/>
                  </a:solidFill>
                  <a:latin typeface="Impact" panose="020B0806030902050204" pitchFamily="34" charset="0"/>
                </a:rPr>
                <a:t>年</a:t>
              </a:r>
              <a:endParaRPr lang="zh-CN" altLang="en-US" sz="2400" dirty="0">
                <a:solidFill>
                  <a:schemeClr val="bg1"/>
                </a:solidFill>
                <a:latin typeface="Impact" panose="020B0806030902050204" pitchFamily="34" charset="0"/>
              </a:endParaRPr>
            </a:p>
          </p:txBody>
        </p:sp>
        <p:sp>
          <p:nvSpPr>
            <p:cNvPr id="26" name="文本框 25"/>
            <p:cNvSpPr txBox="1"/>
            <p:nvPr/>
          </p:nvSpPr>
          <p:spPr>
            <a:xfrm>
              <a:off x="769240" y="1385059"/>
              <a:ext cx="981486" cy="646331"/>
            </a:xfrm>
            <a:prstGeom prst="rect">
              <a:avLst/>
            </a:prstGeom>
            <a:noFill/>
          </p:spPr>
          <p:txBody>
            <a:bodyPr wrap="square" rtlCol="0">
              <a:spAutoFit/>
            </a:bodyPr>
            <a:lstStyle/>
            <a:p>
              <a:r>
                <a:rPr lang="en-US" altLang="zh-CN"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rPr>
                <a:t>10.</a:t>
              </a:r>
              <a:endParaRPr lang="zh-CN" altLang="en-US"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endParaRPr>
            </a:p>
          </p:txBody>
        </p:sp>
      </p:grpSp>
      <p:grpSp>
        <p:nvGrpSpPr>
          <p:cNvPr id="36" name="组合 35"/>
          <p:cNvGrpSpPr/>
          <p:nvPr/>
        </p:nvGrpSpPr>
        <p:grpSpPr>
          <a:xfrm>
            <a:off x="769240" y="2216274"/>
            <a:ext cx="10601707" cy="744412"/>
            <a:chOff x="769240" y="2216274"/>
            <a:chExt cx="10601707" cy="744412"/>
          </a:xfrm>
        </p:grpSpPr>
        <p:sp>
          <p:nvSpPr>
            <p:cNvPr id="17" name="矩形 16"/>
            <p:cNvSpPr/>
            <p:nvPr/>
          </p:nvSpPr>
          <p:spPr>
            <a:xfrm>
              <a:off x="3244422" y="2218934"/>
              <a:ext cx="8126525" cy="741752"/>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360045"/>
              <a:r>
                <a:rPr lang="zh-CN" altLang="en-US" sz="2000" dirty="0">
                  <a:solidFill>
                    <a:schemeClr val="tx1">
                      <a:lumMod val="85000"/>
                      <a:lumOff val="15000"/>
                    </a:schemeClr>
                  </a:solidFill>
                </a:rPr>
                <a:t>江泽民提出“八项主张”。</a:t>
              </a:r>
              <a:endParaRPr lang="zh-CN" altLang="en-US" sz="2000" dirty="0">
                <a:solidFill>
                  <a:schemeClr val="tx1">
                    <a:lumMod val="85000"/>
                    <a:lumOff val="15000"/>
                  </a:schemeClr>
                </a:solidFill>
              </a:endParaRPr>
            </a:p>
          </p:txBody>
        </p:sp>
        <p:sp>
          <p:nvSpPr>
            <p:cNvPr id="18" name="矩形 17"/>
            <p:cNvSpPr/>
            <p:nvPr/>
          </p:nvSpPr>
          <p:spPr>
            <a:xfrm>
              <a:off x="1762124" y="2216274"/>
              <a:ext cx="1616298" cy="744412"/>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文本框 18"/>
            <p:cNvSpPr txBox="1"/>
            <p:nvPr/>
          </p:nvSpPr>
          <p:spPr>
            <a:xfrm>
              <a:off x="1869971" y="2356108"/>
              <a:ext cx="1400603" cy="400110"/>
            </a:xfrm>
            <a:prstGeom prst="rect">
              <a:avLst/>
            </a:prstGeom>
            <a:noFill/>
          </p:spPr>
          <p:txBody>
            <a:bodyPr wrap="square">
              <a:spAutoFit/>
            </a:bodyPr>
            <a:lstStyle/>
            <a:p>
              <a:pPr algn="ctr"/>
              <a:r>
                <a:rPr lang="en-US" altLang="zh-CN" sz="2000" dirty="0">
                  <a:solidFill>
                    <a:schemeClr val="bg1"/>
                  </a:solidFill>
                  <a:latin typeface="Impact" panose="020B0806030902050204" pitchFamily="34" charset="0"/>
                </a:rPr>
                <a:t>1995</a:t>
              </a:r>
              <a:r>
                <a:rPr lang="zh-CN" altLang="en-US" sz="2000" dirty="0">
                  <a:solidFill>
                    <a:schemeClr val="bg1"/>
                  </a:solidFill>
                  <a:latin typeface="Impact" panose="020B0806030902050204" pitchFamily="34" charset="0"/>
                </a:rPr>
                <a:t>年初</a:t>
              </a:r>
              <a:endParaRPr lang="zh-CN" altLang="en-US" sz="2000" dirty="0">
                <a:solidFill>
                  <a:schemeClr val="bg1"/>
                </a:solidFill>
                <a:latin typeface="Impact" panose="020B0806030902050204" pitchFamily="34" charset="0"/>
              </a:endParaRPr>
            </a:p>
          </p:txBody>
        </p:sp>
        <p:sp>
          <p:nvSpPr>
            <p:cNvPr id="27" name="文本框 26"/>
            <p:cNvSpPr txBox="1"/>
            <p:nvPr/>
          </p:nvSpPr>
          <p:spPr>
            <a:xfrm>
              <a:off x="769240" y="2275076"/>
              <a:ext cx="981486" cy="646331"/>
            </a:xfrm>
            <a:prstGeom prst="rect">
              <a:avLst/>
            </a:prstGeom>
            <a:noFill/>
          </p:spPr>
          <p:txBody>
            <a:bodyPr wrap="square" rtlCol="0">
              <a:spAutoFit/>
            </a:bodyPr>
            <a:lstStyle/>
            <a:p>
              <a:r>
                <a:rPr lang="en-US" altLang="zh-CN"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rPr>
                <a:t>11.</a:t>
              </a:r>
              <a:endParaRPr lang="zh-CN" altLang="en-US"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endParaRPr>
            </a:p>
          </p:txBody>
        </p:sp>
      </p:grpSp>
      <p:grpSp>
        <p:nvGrpSpPr>
          <p:cNvPr id="35" name="组合 34"/>
          <p:cNvGrpSpPr/>
          <p:nvPr/>
        </p:nvGrpSpPr>
        <p:grpSpPr>
          <a:xfrm>
            <a:off x="769240" y="3087704"/>
            <a:ext cx="10601707" cy="760581"/>
            <a:chOff x="769240" y="3087704"/>
            <a:chExt cx="10601707" cy="760581"/>
          </a:xfrm>
        </p:grpSpPr>
        <p:sp>
          <p:nvSpPr>
            <p:cNvPr id="20" name="矩形 19"/>
            <p:cNvSpPr/>
            <p:nvPr/>
          </p:nvSpPr>
          <p:spPr>
            <a:xfrm>
              <a:off x="3244422" y="3091467"/>
              <a:ext cx="8126525" cy="756818"/>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360045"/>
              <a:r>
                <a:rPr lang="zh-CN" altLang="en-US" dirty="0">
                  <a:solidFill>
                    <a:schemeClr val="tx1">
                      <a:lumMod val="85000"/>
                      <a:lumOff val="15000"/>
                    </a:schemeClr>
                  </a:solidFill>
                </a:rPr>
                <a:t>中共十五大，把邓小平理论写入党章，确立为党的指导思想。</a:t>
              </a:r>
              <a:endParaRPr lang="zh-CN" altLang="en-US" dirty="0">
                <a:solidFill>
                  <a:schemeClr val="tx1">
                    <a:lumMod val="85000"/>
                    <a:lumOff val="15000"/>
                  </a:schemeClr>
                </a:solidFill>
              </a:endParaRPr>
            </a:p>
          </p:txBody>
        </p:sp>
        <p:sp>
          <p:nvSpPr>
            <p:cNvPr id="21" name="矩形 20"/>
            <p:cNvSpPr/>
            <p:nvPr/>
          </p:nvSpPr>
          <p:spPr>
            <a:xfrm>
              <a:off x="1762124" y="3087704"/>
              <a:ext cx="1616298" cy="760174"/>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文本框 21"/>
            <p:cNvSpPr txBox="1"/>
            <p:nvPr/>
          </p:nvSpPr>
          <p:spPr>
            <a:xfrm>
              <a:off x="1869971" y="3245791"/>
              <a:ext cx="1400603" cy="461665"/>
            </a:xfrm>
            <a:prstGeom prst="rect">
              <a:avLst/>
            </a:prstGeom>
            <a:noFill/>
          </p:spPr>
          <p:txBody>
            <a:bodyPr wrap="square">
              <a:spAutoFit/>
            </a:bodyPr>
            <a:lstStyle/>
            <a:p>
              <a:pPr algn="ctr"/>
              <a:r>
                <a:rPr lang="en-US" altLang="zh-CN" sz="2400" dirty="0">
                  <a:solidFill>
                    <a:schemeClr val="bg1"/>
                  </a:solidFill>
                  <a:latin typeface="Impact" panose="020B0806030902050204" pitchFamily="34" charset="0"/>
                </a:rPr>
                <a:t>1997</a:t>
              </a:r>
              <a:r>
                <a:rPr lang="zh-CN" altLang="en-US" sz="2400" dirty="0">
                  <a:solidFill>
                    <a:schemeClr val="bg1"/>
                  </a:solidFill>
                  <a:latin typeface="Impact" panose="020B0806030902050204" pitchFamily="34" charset="0"/>
                </a:rPr>
                <a:t>年</a:t>
              </a:r>
              <a:endParaRPr lang="zh-CN" altLang="en-US" sz="2400" dirty="0">
                <a:solidFill>
                  <a:schemeClr val="bg1"/>
                </a:solidFill>
                <a:latin typeface="Impact" panose="020B0806030902050204" pitchFamily="34" charset="0"/>
              </a:endParaRPr>
            </a:p>
          </p:txBody>
        </p:sp>
        <p:sp>
          <p:nvSpPr>
            <p:cNvPr id="28" name="文本框 27"/>
            <p:cNvSpPr txBox="1"/>
            <p:nvPr/>
          </p:nvSpPr>
          <p:spPr>
            <a:xfrm>
              <a:off x="769240" y="3165093"/>
              <a:ext cx="981486" cy="646331"/>
            </a:xfrm>
            <a:prstGeom prst="rect">
              <a:avLst/>
            </a:prstGeom>
            <a:noFill/>
          </p:spPr>
          <p:txBody>
            <a:bodyPr wrap="square" rtlCol="0">
              <a:spAutoFit/>
            </a:bodyPr>
            <a:lstStyle/>
            <a:p>
              <a:r>
                <a:rPr lang="en-US" altLang="zh-CN"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rPr>
                <a:t>12.</a:t>
              </a:r>
              <a:endParaRPr lang="zh-CN" altLang="en-US"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endParaRPr>
            </a:p>
          </p:txBody>
        </p:sp>
      </p:grpSp>
      <p:grpSp>
        <p:nvGrpSpPr>
          <p:cNvPr id="4" name="组合 3"/>
          <p:cNvGrpSpPr/>
          <p:nvPr/>
        </p:nvGrpSpPr>
        <p:grpSpPr>
          <a:xfrm>
            <a:off x="769240" y="3990791"/>
            <a:ext cx="5034031" cy="745515"/>
            <a:chOff x="769240" y="3990791"/>
            <a:chExt cx="5034031" cy="745515"/>
          </a:xfrm>
        </p:grpSpPr>
        <p:sp>
          <p:nvSpPr>
            <p:cNvPr id="23" name="矩形 22"/>
            <p:cNvSpPr/>
            <p:nvPr/>
          </p:nvSpPr>
          <p:spPr>
            <a:xfrm>
              <a:off x="3244423" y="3990791"/>
              <a:ext cx="2558848" cy="741752"/>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360045"/>
              <a:r>
                <a:rPr lang="zh-CN" altLang="en-US" sz="2000" dirty="0">
                  <a:solidFill>
                    <a:schemeClr val="tx1">
                      <a:lumMod val="85000"/>
                      <a:lumOff val="15000"/>
                    </a:schemeClr>
                  </a:solidFill>
                </a:rPr>
                <a:t>香港回归。</a:t>
              </a:r>
              <a:endParaRPr lang="zh-CN" altLang="en-US" sz="2000" dirty="0">
                <a:solidFill>
                  <a:schemeClr val="tx1">
                    <a:lumMod val="85000"/>
                    <a:lumOff val="15000"/>
                  </a:schemeClr>
                </a:solidFill>
              </a:endParaRPr>
            </a:p>
          </p:txBody>
        </p:sp>
        <p:sp>
          <p:nvSpPr>
            <p:cNvPr id="24" name="矩形 23"/>
            <p:cNvSpPr/>
            <p:nvPr/>
          </p:nvSpPr>
          <p:spPr>
            <a:xfrm>
              <a:off x="1762124" y="3990791"/>
              <a:ext cx="1616298" cy="745515"/>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文本框 24"/>
            <p:cNvSpPr txBox="1"/>
            <p:nvPr/>
          </p:nvSpPr>
          <p:spPr>
            <a:xfrm>
              <a:off x="1762123" y="4177001"/>
              <a:ext cx="1616300" cy="369332"/>
            </a:xfrm>
            <a:prstGeom prst="rect">
              <a:avLst/>
            </a:prstGeom>
            <a:noFill/>
          </p:spPr>
          <p:txBody>
            <a:bodyPr wrap="square">
              <a:spAutoFit/>
            </a:bodyPr>
            <a:lstStyle/>
            <a:p>
              <a:pPr algn="ctr"/>
              <a:r>
                <a:rPr lang="en-US" altLang="zh-CN" dirty="0">
                  <a:solidFill>
                    <a:schemeClr val="bg1"/>
                  </a:solidFill>
                  <a:latin typeface="Impact" panose="020B0806030902050204" pitchFamily="34" charset="0"/>
                </a:rPr>
                <a:t>1997</a:t>
              </a:r>
              <a:r>
                <a:rPr lang="zh-CN" altLang="en-US" dirty="0">
                  <a:solidFill>
                    <a:schemeClr val="bg1"/>
                  </a:solidFill>
                  <a:latin typeface="Impact" panose="020B0806030902050204" pitchFamily="34" charset="0"/>
                </a:rPr>
                <a:t>年</a:t>
              </a:r>
              <a:r>
                <a:rPr lang="en-US" altLang="zh-CN" dirty="0">
                  <a:solidFill>
                    <a:schemeClr val="bg1"/>
                  </a:solidFill>
                  <a:latin typeface="Impact" panose="020B0806030902050204" pitchFamily="34" charset="0"/>
                </a:rPr>
                <a:t>7</a:t>
              </a:r>
              <a:r>
                <a:rPr lang="zh-CN" altLang="en-US" dirty="0">
                  <a:solidFill>
                    <a:schemeClr val="bg1"/>
                  </a:solidFill>
                  <a:latin typeface="Impact" panose="020B0806030902050204" pitchFamily="34" charset="0"/>
                </a:rPr>
                <a:t>月</a:t>
              </a:r>
              <a:r>
                <a:rPr lang="en-US" altLang="zh-CN" dirty="0">
                  <a:solidFill>
                    <a:schemeClr val="bg1"/>
                  </a:solidFill>
                  <a:latin typeface="Impact" panose="020B0806030902050204" pitchFamily="34" charset="0"/>
                </a:rPr>
                <a:t>1</a:t>
              </a:r>
              <a:r>
                <a:rPr lang="zh-CN" altLang="en-US" dirty="0">
                  <a:solidFill>
                    <a:schemeClr val="bg1"/>
                  </a:solidFill>
                  <a:latin typeface="Impact" panose="020B0806030902050204" pitchFamily="34" charset="0"/>
                </a:rPr>
                <a:t>日</a:t>
              </a:r>
              <a:endParaRPr lang="zh-CN" altLang="en-US" dirty="0">
                <a:solidFill>
                  <a:schemeClr val="bg1"/>
                </a:solidFill>
                <a:latin typeface="Impact" panose="020B0806030902050204" pitchFamily="34" charset="0"/>
              </a:endParaRPr>
            </a:p>
          </p:txBody>
        </p:sp>
        <p:sp>
          <p:nvSpPr>
            <p:cNvPr id="29" name="文本框 28"/>
            <p:cNvSpPr txBox="1"/>
            <p:nvPr/>
          </p:nvSpPr>
          <p:spPr>
            <a:xfrm>
              <a:off x="769240" y="4055110"/>
              <a:ext cx="981486" cy="646331"/>
            </a:xfrm>
            <a:prstGeom prst="rect">
              <a:avLst/>
            </a:prstGeom>
            <a:noFill/>
          </p:spPr>
          <p:txBody>
            <a:bodyPr wrap="square" rtlCol="0">
              <a:spAutoFit/>
            </a:bodyPr>
            <a:lstStyle/>
            <a:p>
              <a:r>
                <a:rPr lang="en-US" altLang="zh-CN"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rPr>
                <a:t>13.</a:t>
              </a:r>
              <a:endParaRPr lang="zh-CN" altLang="en-US"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endParaRPr>
            </a:p>
          </p:txBody>
        </p:sp>
      </p:grpSp>
      <p:grpSp>
        <p:nvGrpSpPr>
          <p:cNvPr id="30" name="组合 29"/>
          <p:cNvGrpSpPr/>
          <p:nvPr/>
        </p:nvGrpSpPr>
        <p:grpSpPr>
          <a:xfrm>
            <a:off x="769240" y="4887085"/>
            <a:ext cx="10601707" cy="745515"/>
            <a:chOff x="769240" y="3990791"/>
            <a:chExt cx="10601707" cy="745515"/>
          </a:xfrm>
        </p:grpSpPr>
        <p:sp>
          <p:nvSpPr>
            <p:cNvPr id="31" name="矩形 30"/>
            <p:cNvSpPr/>
            <p:nvPr/>
          </p:nvSpPr>
          <p:spPr>
            <a:xfrm>
              <a:off x="3244422" y="3990791"/>
              <a:ext cx="8126525" cy="741752"/>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360045"/>
              <a:r>
                <a:rPr lang="zh-CN" altLang="en-US" sz="2000" dirty="0">
                  <a:solidFill>
                    <a:schemeClr val="tx1">
                      <a:lumMod val="85000"/>
                      <a:lumOff val="15000"/>
                    </a:schemeClr>
                  </a:solidFill>
                </a:rPr>
                <a:t>我国成功发射第一艘无人飞船“神舟一号”。</a:t>
              </a:r>
              <a:endParaRPr lang="zh-CN" altLang="en-US" sz="2000" dirty="0">
                <a:solidFill>
                  <a:schemeClr val="tx1">
                    <a:lumMod val="85000"/>
                    <a:lumOff val="15000"/>
                  </a:schemeClr>
                </a:solidFill>
              </a:endParaRPr>
            </a:p>
          </p:txBody>
        </p:sp>
        <p:sp>
          <p:nvSpPr>
            <p:cNvPr id="32" name="矩形 31"/>
            <p:cNvSpPr/>
            <p:nvPr/>
          </p:nvSpPr>
          <p:spPr>
            <a:xfrm>
              <a:off x="1762124" y="3990791"/>
              <a:ext cx="1616298" cy="745515"/>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文本框 32"/>
            <p:cNvSpPr txBox="1"/>
            <p:nvPr/>
          </p:nvSpPr>
          <p:spPr>
            <a:xfrm>
              <a:off x="1869971" y="4125335"/>
              <a:ext cx="1400603" cy="461665"/>
            </a:xfrm>
            <a:prstGeom prst="rect">
              <a:avLst/>
            </a:prstGeom>
            <a:noFill/>
          </p:spPr>
          <p:txBody>
            <a:bodyPr wrap="square">
              <a:spAutoFit/>
            </a:bodyPr>
            <a:lstStyle/>
            <a:p>
              <a:pPr algn="ctr"/>
              <a:r>
                <a:rPr lang="en-US" altLang="zh-CN" sz="2400" dirty="0">
                  <a:solidFill>
                    <a:schemeClr val="bg1"/>
                  </a:solidFill>
                  <a:latin typeface="Impact" panose="020B0806030902050204" pitchFamily="34" charset="0"/>
                </a:rPr>
                <a:t>1999</a:t>
              </a:r>
              <a:r>
                <a:rPr lang="zh-CN" altLang="en-US" sz="2400" dirty="0">
                  <a:solidFill>
                    <a:schemeClr val="bg1"/>
                  </a:solidFill>
                  <a:latin typeface="Impact" panose="020B0806030902050204" pitchFamily="34" charset="0"/>
                </a:rPr>
                <a:t>年</a:t>
              </a:r>
              <a:endParaRPr lang="zh-CN" altLang="en-US" sz="2400" dirty="0">
                <a:solidFill>
                  <a:schemeClr val="bg1"/>
                </a:solidFill>
                <a:latin typeface="Impact" panose="020B0806030902050204" pitchFamily="34" charset="0"/>
              </a:endParaRPr>
            </a:p>
          </p:txBody>
        </p:sp>
        <p:sp>
          <p:nvSpPr>
            <p:cNvPr id="34" name="文本框 33"/>
            <p:cNvSpPr txBox="1"/>
            <p:nvPr/>
          </p:nvSpPr>
          <p:spPr>
            <a:xfrm>
              <a:off x="769240" y="4055110"/>
              <a:ext cx="981486" cy="646331"/>
            </a:xfrm>
            <a:prstGeom prst="rect">
              <a:avLst/>
            </a:prstGeom>
            <a:noFill/>
          </p:spPr>
          <p:txBody>
            <a:bodyPr wrap="square" rtlCol="0">
              <a:spAutoFit/>
            </a:bodyPr>
            <a:lstStyle/>
            <a:p>
              <a:r>
                <a:rPr lang="en-US" altLang="zh-CN"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rPr>
                <a:t>15.</a:t>
              </a:r>
              <a:endParaRPr lang="zh-CN" altLang="en-US"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endParaRPr>
            </a:p>
          </p:txBody>
        </p:sp>
      </p:grpSp>
      <p:grpSp>
        <p:nvGrpSpPr>
          <p:cNvPr id="39" name="组合 38"/>
          <p:cNvGrpSpPr/>
          <p:nvPr/>
        </p:nvGrpSpPr>
        <p:grpSpPr>
          <a:xfrm>
            <a:off x="6234103" y="3990791"/>
            <a:ext cx="5136844" cy="745515"/>
            <a:chOff x="769240" y="3990791"/>
            <a:chExt cx="5326761" cy="745515"/>
          </a:xfrm>
        </p:grpSpPr>
        <p:sp>
          <p:nvSpPr>
            <p:cNvPr id="40" name="矩形 39"/>
            <p:cNvSpPr/>
            <p:nvPr/>
          </p:nvSpPr>
          <p:spPr>
            <a:xfrm>
              <a:off x="3244423" y="3990791"/>
              <a:ext cx="2851578" cy="741752"/>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360045"/>
              <a:r>
                <a:rPr lang="zh-CN" altLang="en-US" sz="2000" dirty="0">
                  <a:solidFill>
                    <a:schemeClr val="tx1">
                      <a:lumMod val="85000"/>
                      <a:lumOff val="15000"/>
                    </a:schemeClr>
                  </a:solidFill>
                </a:rPr>
                <a:t>澳门回归</a:t>
              </a:r>
              <a:r>
                <a:rPr lang="en-US" altLang="zh-CN" sz="2000" dirty="0">
                  <a:solidFill>
                    <a:schemeClr val="tx1">
                      <a:lumMod val="85000"/>
                      <a:lumOff val="15000"/>
                    </a:schemeClr>
                  </a:solidFill>
                </a:rPr>
                <a:t>.</a:t>
              </a:r>
              <a:endParaRPr lang="zh-CN" altLang="en-US" sz="2000" dirty="0">
                <a:solidFill>
                  <a:schemeClr val="tx1">
                    <a:lumMod val="85000"/>
                    <a:lumOff val="15000"/>
                  </a:schemeClr>
                </a:solidFill>
              </a:endParaRPr>
            </a:p>
          </p:txBody>
        </p:sp>
        <p:sp>
          <p:nvSpPr>
            <p:cNvPr id="41" name="矩形 40"/>
            <p:cNvSpPr/>
            <p:nvPr/>
          </p:nvSpPr>
          <p:spPr>
            <a:xfrm>
              <a:off x="1762124" y="3990791"/>
              <a:ext cx="1616298" cy="745515"/>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文本框 41"/>
            <p:cNvSpPr txBox="1"/>
            <p:nvPr/>
          </p:nvSpPr>
          <p:spPr>
            <a:xfrm>
              <a:off x="1696462" y="4177001"/>
              <a:ext cx="1747623" cy="338554"/>
            </a:xfrm>
            <a:prstGeom prst="rect">
              <a:avLst/>
            </a:prstGeom>
            <a:noFill/>
          </p:spPr>
          <p:txBody>
            <a:bodyPr wrap="square">
              <a:spAutoFit/>
            </a:bodyPr>
            <a:lstStyle/>
            <a:p>
              <a:pPr algn="ctr"/>
              <a:r>
                <a:rPr lang="en-US" altLang="zh-CN" sz="1600" dirty="0">
                  <a:solidFill>
                    <a:schemeClr val="bg1"/>
                  </a:solidFill>
                  <a:latin typeface="Impact" panose="020B0806030902050204" pitchFamily="34" charset="0"/>
                </a:rPr>
                <a:t>1999</a:t>
              </a:r>
              <a:r>
                <a:rPr lang="zh-CN" altLang="en-US" sz="1600" dirty="0">
                  <a:solidFill>
                    <a:schemeClr val="bg1"/>
                  </a:solidFill>
                  <a:latin typeface="Impact" panose="020B0806030902050204" pitchFamily="34" charset="0"/>
                </a:rPr>
                <a:t>年</a:t>
              </a:r>
              <a:r>
                <a:rPr lang="en-US" altLang="zh-CN" sz="1600" dirty="0">
                  <a:solidFill>
                    <a:schemeClr val="bg1"/>
                  </a:solidFill>
                  <a:latin typeface="Impact" panose="020B0806030902050204" pitchFamily="34" charset="0"/>
                </a:rPr>
                <a:t>12</a:t>
              </a:r>
              <a:r>
                <a:rPr lang="zh-CN" altLang="en-US" sz="1600" dirty="0">
                  <a:solidFill>
                    <a:schemeClr val="bg1"/>
                  </a:solidFill>
                  <a:latin typeface="Impact" panose="020B0806030902050204" pitchFamily="34" charset="0"/>
                </a:rPr>
                <a:t>月</a:t>
              </a:r>
              <a:r>
                <a:rPr lang="en-US" altLang="zh-CN" sz="1600" dirty="0">
                  <a:solidFill>
                    <a:schemeClr val="bg1"/>
                  </a:solidFill>
                  <a:latin typeface="Impact" panose="020B0806030902050204" pitchFamily="34" charset="0"/>
                </a:rPr>
                <a:t>20</a:t>
              </a:r>
              <a:r>
                <a:rPr lang="zh-CN" altLang="en-US" sz="1600" dirty="0">
                  <a:solidFill>
                    <a:schemeClr val="bg1"/>
                  </a:solidFill>
                  <a:latin typeface="Impact" panose="020B0806030902050204" pitchFamily="34" charset="0"/>
                </a:rPr>
                <a:t>日</a:t>
              </a:r>
              <a:endParaRPr lang="zh-CN" altLang="en-US" sz="1600" dirty="0">
                <a:solidFill>
                  <a:schemeClr val="bg1"/>
                </a:solidFill>
                <a:latin typeface="Impact" panose="020B0806030902050204" pitchFamily="34" charset="0"/>
              </a:endParaRPr>
            </a:p>
          </p:txBody>
        </p:sp>
        <p:sp>
          <p:nvSpPr>
            <p:cNvPr id="43" name="文本框 42"/>
            <p:cNvSpPr txBox="1"/>
            <p:nvPr/>
          </p:nvSpPr>
          <p:spPr>
            <a:xfrm>
              <a:off x="769240" y="4055110"/>
              <a:ext cx="981486" cy="646331"/>
            </a:xfrm>
            <a:prstGeom prst="rect">
              <a:avLst/>
            </a:prstGeom>
            <a:noFill/>
          </p:spPr>
          <p:txBody>
            <a:bodyPr wrap="square" rtlCol="0">
              <a:spAutoFit/>
            </a:bodyPr>
            <a:lstStyle/>
            <a:p>
              <a:r>
                <a:rPr lang="en-US" altLang="zh-CN"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rPr>
                <a:t>14.</a:t>
              </a:r>
              <a:endParaRPr lang="zh-CN" altLang="en-US"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3970" y="195812"/>
            <a:ext cx="991876" cy="830997"/>
          </a:xfrm>
          <a:prstGeom prst="rect">
            <a:avLst/>
          </a:prstGeom>
          <a:noFill/>
        </p:spPr>
        <p:txBody>
          <a:bodyPr wrap="square" rtlCol="0">
            <a:spAutoFit/>
          </a:bodyPr>
          <a:lstStyle/>
          <a:p>
            <a:pPr algn="ctr"/>
            <a:r>
              <a:rPr lang="en-US" altLang="zh-CN" sz="4800" dirty="0">
                <a:gradFill>
                  <a:gsLst>
                    <a:gs pos="100000">
                      <a:srgbClr val="C00000"/>
                    </a:gs>
                    <a:gs pos="46000">
                      <a:srgbClr val="FF0000"/>
                    </a:gs>
                    <a:gs pos="17000">
                      <a:srgbClr val="FFC000"/>
                    </a:gs>
                  </a:gsLst>
                  <a:lin ang="5400000" scaled="1"/>
                </a:gradFill>
                <a:latin typeface="Impact" panose="020B0806030902050204" pitchFamily="34" charset="0"/>
              </a:rPr>
              <a:t>01</a:t>
            </a:r>
            <a:endParaRPr lang="zh-CN" altLang="en-US" sz="4800" dirty="0">
              <a:gradFill>
                <a:gsLst>
                  <a:gs pos="100000">
                    <a:srgbClr val="C00000"/>
                  </a:gs>
                  <a:gs pos="46000">
                    <a:srgbClr val="FF0000"/>
                  </a:gs>
                  <a:gs pos="17000">
                    <a:srgbClr val="FFC000"/>
                  </a:gs>
                </a:gsLst>
                <a:lin ang="5400000" scaled="1"/>
              </a:gradFill>
              <a:latin typeface="Impact" panose="020B0806030902050204" pitchFamily="34" charset="0"/>
            </a:endParaRPr>
          </a:p>
        </p:txBody>
      </p:sp>
      <p:sp>
        <p:nvSpPr>
          <p:cNvPr id="5" name="文本框 4"/>
          <p:cNvSpPr txBox="1"/>
          <p:nvPr/>
        </p:nvSpPr>
        <p:spPr>
          <a:xfrm>
            <a:off x="1101121" y="317177"/>
            <a:ext cx="7016283" cy="492443"/>
          </a:xfrm>
          <a:prstGeom prst="rect">
            <a:avLst/>
          </a:prstGeom>
          <a:noFill/>
        </p:spPr>
        <p:txBody>
          <a:bodyPr wrap="square">
            <a:spAutoFit/>
          </a:bodyPr>
          <a:lstStyle/>
          <a:p>
            <a:r>
              <a:rPr lang="zh-CN" altLang="en-US" sz="2600" dirty="0">
                <a:solidFill>
                  <a:schemeClr val="tx1">
                    <a:lumMod val="85000"/>
                    <a:lumOff val="15000"/>
                  </a:schemeClr>
                </a:solidFill>
              </a:rPr>
              <a:t>新中国重要历史时期的划分及大事件</a:t>
            </a:r>
            <a:endParaRPr lang="zh-CN" altLang="en-US" sz="2600" dirty="0">
              <a:solidFill>
                <a:schemeClr val="tx1">
                  <a:lumMod val="85000"/>
                  <a:lumOff val="15000"/>
                </a:schemeClr>
              </a:solidFill>
            </a:endParaRPr>
          </a:p>
        </p:txBody>
      </p:sp>
      <p:grpSp>
        <p:nvGrpSpPr>
          <p:cNvPr id="37" name="组合 36"/>
          <p:cNvGrpSpPr/>
          <p:nvPr/>
        </p:nvGrpSpPr>
        <p:grpSpPr>
          <a:xfrm>
            <a:off x="769240" y="1337559"/>
            <a:ext cx="10601707" cy="741752"/>
            <a:chOff x="769240" y="1337559"/>
            <a:chExt cx="10601707" cy="741752"/>
          </a:xfrm>
        </p:grpSpPr>
        <p:sp>
          <p:nvSpPr>
            <p:cNvPr id="14" name="矩形 13"/>
            <p:cNvSpPr/>
            <p:nvPr/>
          </p:nvSpPr>
          <p:spPr>
            <a:xfrm>
              <a:off x="3244422" y="1337559"/>
              <a:ext cx="8126525" cy="741752"/>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360045"/>
              <a:r>
                <a:rPr lang="zh-CN" altLang="en-US" dirty="0">
                  <a:solidFill>
                    <a:schemeClr val="tx1">
                      <a:lumMod val="85000"/>
                      <a:lumOff val="15000"/>
                    </a:schemeClr>
                  </a:solidFill>
                </a:rPr>
                <a:t>中国整体上进入小康社会。</a:t>
              </a:r>
              <a:endParaRPr lang="zh-CN" altLang="en-US" dirty="0">
                <a:solidFill>
                  <a:schemeClr val="tx1">
                    <a:lumMod val="85000"/>
                    <a:lumOff val="15000"/>
                  </a:schemeClr>
                </a:solidFill>
              </a:endParaRPr>
            </a:p>
          </p:txBody>
        </p:sp>
        <p:sp>
          <p:nvSpPr>
            <p:cNvPr id="15" name="矩形 14"/>
            <p:cNvSpPr/>
            <p:nvPr/>
          </p:nvSpPr>
          <p:spPr>
            <a:xfrm>
              <a:off x="1762124" y="1337559"/>
              <a:ext cx="1616298" cy="741752"/>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文本框 15"/>
            <p:cNvSpPr txBox="1"/>
            <p:nvPr/>
          </p:nvSpPr>
          <p:spPr>
            <a:xfrm>
              <a:off x="1881369" y="1477393"/>
              <a:ext cx="1377808" cy="400110"/>
            </a:xfrm>
            <a:prstGeom prst="rect">
              <a:avLst/>
            </a:prstGeom>
            <a:noFill/>
          </p:spPr>
          <p:txBody>
            <a:bodyPr wrap="square">
              <a:spAutoFit/>
            </a:bodyPr>
            <a:lstStyle/>
            <a:p>
              <a:pPr algn="ctr"/>
              <a:r>
                <a:rPr lang="en-US" altLang="zh-CN" sz="2000" dirty="0">
                  <a:solidFill>
                    <a:schemeClr val="bg1"/>
                  </a:solidFill>
                  <a:latin typeface="Impact" panose="020B0806030902050204" pitchFamily="34" charset="0"/>
                </a:rPr>
                <a:t>20</a:t>
              </a:r>
              <a:r>
                <a:rPr lang="zh-CN" altLang="en-US" sz="2000" dirty="0">
                  <a:solidFill>
                    <a:schemeClr val="bg1"/>
                  </a:solidFill>
                  <a:latin typeface="Impact" panose="020B0806030902050204" pitchFamily="34" charset="0"/>
                </a:rPr>
                <a:t>世纪末</a:t>
              </a:r>
              <a:endParaRPr lang="zh-CN" altLang="en-US" sz="2000" dirty="0">
                <a:solidFill>
                  <a:schemeClr val="bg1"/>
                </a:solidFill>
                <a:latin typeface="Impact" panose="020B0806030902050204" pitchFamily="34" charset="0"/>
              </a:endParaRPr>
            </a:p>
          </p:txBody>
        </p:sp>
        <p:sp>
          <p:nvSpPr>
            <p:cNvPr id="26" name="文本框 25"/>
            <p:cNvSpPr txBox="1"/>
            <p:nvPr/>
          </p:nvSpPr>
          <p:spPr>
            <a:xfrm>
              <a:off x="769240" y="1385059"/>
              <a:ext cx="981486" cy="646331"/>
            </a:xfrm>
            <a:prstGeom prst="rect">
              <a:avLst/>
            </a:prstGeom>
            <a:noFill/>
          </p:spPr>
          <p:txBody>
            <a:bodyPr wrap="square" rtlCol="0">
              <a:spAutoFit/>
            </a:bodyPr>
            <a:lstStyle/>
            <a:p>
              <a:r>
                <a:rPr lang="en-US" altLang="zh-CN"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rPr>
                <a:t>16.</a:t>
              </a:r>
              <a:endParaRPr lang="zh-CN" altLang="en-US"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endParaRPr>
            </a:p>
          </p:txBody>
        </p:sp>
      </p:grpSp>
      <p:grpSp>
        <p:nvGrpSpPr>
          <p:cNvPr id="36" name="组合 35"/>
          <p:cNvGrpSpPr/>
          <p:nvPr/>
        </p:nvGrpSpPr>
        <p:grpSpPr>
          <a:xfrm>
            <a:off x="769240" y="2216274"/>
            <a:ext cx="10601707" cy="744412"/>
            <a:chOff x="769240" y="2216274"/>
            <a:chExt cx="10601707" cy="744412"/>
          </a:xfrm>
        </p:grpSpPr>
        <p:sp>
          <p:nvSpPr>
            <p:cNvPr id="17" name="矩形 16"/>
            <p:cNvSpPr/>
            <p:nvPr/>
          </p:nvSpPr>
          <p:spPr>
            <a:xfrm>
              <a:off x="3244422" y="2218934"/>
              <a:ext cx="8126525" cy="741752"/>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360045"/>
              <a:r>
                <a:rPr lang="zh-CN" altLang="en-US" sz="2000" dirty="0">
                  <a:solidFill>
                    <a:schemeClr val="tx1">
                      <a:lumMod val="85000"/>
                      <a:lumOff val="15000"/>
                    </a:schemeClr>
                  </a:solidFill>
                </a:rPr>
                <a:t>全国基本普及九年义务教育。</a:t>
              </a:r>
              <a:endParaRPr lang="zh-CN" altLang="en-US" sz="2000" dirty="0">
                <a:solidFill>
                  <a:schemeClr val="tx1">
                    <a:lumMod val="85000"/>
                    <a:lumOff val="15000"/>
                  </a:schemeClr>
                </a:solidFill>
              </a:endParaRPr>
            </a:p>
          </p:txBody>
        </p:sp>
        <p:sp>
          <p:nvSpPr>
            <p:cNvPr id="18" name="矩形 17"/>
            <p:cNvSpPr/>
            <p:nvPr/>
          </p:nvSpPr>
          <p:spPr>
            <a:xfrm>
              <a:off x="1762124" y="2216274"/>
              <a:ext cx="1616298" cy="744412"/>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文本框 18"/>
            <p:cNvSpPr txBox="1"/>
            <p:nvPr/>
          </p:nvSpPr>
          <p:spPr>
            <a:xfrm>
              <a:off x="1869971" y="2356108"/>
              <a:ext cx="1400603" cy="461665"/>
            </a:xfrm>
            <a:prstGeom prst="rect">
              <a:avLst/>
            </a:prstGeom>
            <a:noFill/>
          </p:spPr>
          <p:txBody>
            <a:bodyPr wrap="square">
              <a:spAutoFit/>
            </a:bodyPr>
            <a:lstStyle/>
            <a:p>
              <a:pPr algn="ctr"/>
              <a:r>
                <a:rPr lang="en-US" altLang="zh-CN" sz="2400" dirty="0">
                  <a:solidFill>
                    <a:schemeClr val="bg1"/>
                  </a:solidFill>
                  <a:latin typeface="Impact" panose="020B0806030902050204" pitchFamily="34" charset="0"/>
                </a:rPr>
                <a:t>2000</a:t>
              </a:r>
              <a:r>
                <a:rPr lang="zh-CN" altLang="en-US" sz="2400" dirty="0">
                  <a:solidFill>
                    <a:schemeClr val="bg1"/>
                  </a:solidFill>
                  <a:latin typeface="Impact" panose="020B0806030902050204" pitchFamily="34" charset="0"/>
                </a:rPr>
                <a:t>年</a:t>
              </a:r>
              <a:endParaRPr lang="zh-CN" altLang="en-US" sz="2400" dirty="0">
                <a:solidFill>
                  <a:schemeClr val="bg1"/>
                </a:solidFill>
                <a:latin typeface="Impact" panose="020B0806030902050204" pitchFamily="34" charset="0"/>
              </a:endParaRPr>
            </a:p>
          </p:txBody>
        </p:sp>
        <p:sp>
          <p:nvSpPr>
            <p:cNvPr id="27" name="文本框 26"/>
            <p:cNvSpPr txBox="1"/>
            <p:nvPr/>
          </p:nvSpPr>
          <p:spPr>
            <a:xfrm>
              <a:off x="769240" y="2275076"/>
              <a:ext cx="981486" cy="646331"/>
            </a:xfrm>
            <a:prstGeom prst="rect">
              <a:avLst/>
            </a:prstGeom>
            <a:noFill/>
          </p:spPr>
          <p:txBody>
            <a:bodyPr wrap="square" rtlCol="0">
              <a:spAutoFit/>
            </a:bodyPr>
            <a:lstStyle/>
            <a:p>
              <a:r>
                <a:rPr lang="en-US" altLang="zh-CN"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rPr>
                <a:t>17.</a:t>
              </a:r>
              <a:endParaRPr lang="zh-CN" altLang="en-US"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endParaRPr>
            </a:p>
          </p:txBody>
        </p:sp>
      </p:grpSp>
      <p:grpSp>
        <p:nvGrpSpPr>
          <p:cNvPr id="35" name="组合 34"/>
          <p:cNvGrpSpPr/>
          <p:nvPr/>
        </p:nvGrpSpPr>
        <p:grpSpPr>
          <a:xfrm>
            <a:off x="769240" y="3087704"/>
            <a:ext cx="10601707" cy="760581"/>
            <a:chOff x="769240" y="3087704"/>
            <a:chExt cx="10601707" cy="760581"/>
          </a:xfrm>
        </p:grpSpPr>
        <p:sp>
          <p:nvSpPr>
            <p:cNvPr id="20" name="矩形 19"/>
            <p:cNvSpPr/>
            <p:nvPr/>
          </p:nvSpPr>
          <p:spPr>
            <a:xfrm>
              <a:off x="3244422" y="3091467"/>
              <a:ext cx="8126525" cy="756818"/>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360045"/>
              <a:r>
                <a:rPr lang="zh-CN" altLang="en-US" dirty="0">
                  <a:solidFill>
                    <a:schemeClr val="tx1">
                      <a:lumMod val="85000"/>
                      <a:lumOff val="15000"/>
                    </a:schemeClr>
                  </a:solidFill>
                </a:rPr>
                <a:t>中国在上海成功举办了亚太经合组织会议（</a:t>
              </a:r>
              <a:r>
                <a:rPr lang="en-US" altLang="zh-CN" dirty="0">
                  <a:solidFill>
                    <a:schemeClr val="tx1">
                      <a:lumMod val="85000"/>
                      <a:lumOff val="15000"/>
                    </a:schemeClr>
                  </a:solidFill>
                </a:rPr>
                <a:t>APEC</a:t>
              </a:r>
              <a:r>
                <a:rPr lang="zh-CN" altLang="en-US" dirty="0">
                  <a:solidFill>
                    <a:schemeClr val="tx1">
                      <a:lumMod val="85000"/>
                      <a:lumOff val="15000"/>
                    </a:schemeClr>
                  </a:solidFill>
                </a:rPr>
                <a:t>会议）。这是中国迄今规模最大、规格最高的多边外交活动。</a:t>
              </a:r>
              <a:endParaRPr lang="zh-CN" altLang="en-US" dirty="0">
                <a:solidFill>
                  <a:schemeClr val="tx1">
                    <a:lumMod val="85000"/>
                    <a:lumOff val="15000"/>
                  </a:schemeClr>
                </a:solidFill>
              </a:endParaRPr>
            </a:p>
          </p:txBody>
        </p:sp>
        <p:sp>
          <p:nvSpPr>
            <p:cNvPr id="21" name="矩形 20"/>
            <p:cNvSpPr/>
            <p:nvPr/>
          </p:nvSpPr>
          <p:spPr>
            <a:xfrm>
              <a:off x="1762124" y="3087704"/>
              <a:ext cx="1616298" cy="760174"/>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文本框 21"/>
            <p:cNvSpPr txBox="1"/>
            <p:nvPr/>
          </p:nvSpPr>
          <p:spPr>
            <a:xfrm>
              <a:off x="1869971" y="3245791"/>
              <a:ext cx="1400603" cy="461665"/>
            </a:xfrm>
            <a:prstGeom prst="rect">
              <a:avLst/>
            </a:prstGeom>
            <a:noFill/>
          </p:spPr>
          <p:txBody>
            <a:bodyPr wrap="square">
              <a:spAutoFit/>
            </a:bodyPr>
            <a:lstStyle/>
            <a:p>
              <a:pPr algn="ctr"/>
              <a:r>
                <a:rPr lang="en-US" altLang="zh-CN" sz="2400" dirty="0">
                  <a:solidFill>
                    <a:schemeClr val="bg1"/>
                  </a:solidFill>
                  <a:latin typeface="Impact" panose="020B0806030902050204" pitchFamily="34" charset="0"/>
                </a:rPr>
                <a:t>2001</a:t>
              </a:r>
              <a:r>
                <a:rPr lang="zh-CN" altLang="en-US" sz="2400" dirty="0">
                  <a:solidFill>
                    <a:schemeClr val="bg1"/>
                  </a:solidFill>
                  <a:latin typeface="Impact" panose="020B0806030902050204" pitchFamily="34" charset="0"/>
                </a:rPr>
                <a:t>年</a:t>
              </a:r>
              <a:endParaRPr lang="zh-CN" altLang="en-US" sz="2400" dirty="0">
                <a:solidFill>
                  <a:schemeClr val="bg1"/>
                </a:solidFill>
                <a:latin typeface="Impact" panose="020B0806030902050204" pitchFamily="34" charset="0"/>
              </a:endParaRPr>
            </a:p>
          </p:txBody>
        </p:sp>
        <p:sp>
          <p:nvSpPr>
            <p:cNvPr id="28" name="文本框 27"/>
            <p:cNvSpPr txBox="1"/>
            <p:nvPr/>
          </p:nvSpPr>
          <p:spPr>
            <a:xfrm>
              <a:off x="769240" y="3165093"/>
              <a:ext cx="981486" cy="646331"/>
            </a:xfrm>
            <a:prstGeom prst="rect">
              <a:avLst/>
            </a:prstGeom>
            <a:noFill/>
          </p:spPr>
          <p:txBody>
            <a:bodyPr wrap="square" rtlCol="0">
              <a:spAutoFit/>
            </a:bodyPr>
            <a:lstStyle/>
            <a:p>
              <a:r>
                <a:rPr lang="en-US" altLang="zh-CN"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rPr>
                <a:t>18.</a:t>
              </a:r>
              <a:endParaRPr lang="zh-CN" altLang="en-US"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endParaRPr>
            </a:p>
          </p:txBody>
        </p:sp>
      </p:grpSp>
      <p:grpSp>
        <p:nvGrpSpPr>
          <p:cNvPr id="4" name="组合 3"/>
          <p:cNvGrpSpPr/>
          <p:nvPr/>
        </p:nvGrpSpPr>
        <p:grpSpPr>
          <a:xfrm>
            <a:off x="769240" y="3990791"/>
            <a:ext cx="10601707" cy="745515"/>
            <a:chOff x="769240" y="3990791"/>
            <a:chExt cx="10601707" cy="745515"/>
          </a:xfrm>
        </p:grpSpPr>
        <p:sp>
          <p:nvSpPr>
            <p:cNvPr id="23" name="矩形 22"/>
            <p:cNvSpPr/>
            <p:nvPr/>
          </p:nvSpPr>
          <p:spPr>
            <a:xfrm>
              <a:off x="3244423" y="3990791"/>
              <a:ext cx="8126524" cy="741752"/>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360045"/>
              <a:r>
                <a:rPr lang="zh-CN" altLang="en-US" sz="2000" dirty="0">
                  <a:solidFill>
                    <a:schemeClr val="tx1">
                      <a:lumMod val="85000"/>
                      <a:lumOff val="15000"/>
                    </a:schemeClr>
                  </a:solidFill>
                </a:rPr>
                <a:t>我国成功发射第一艘载人飞船“神州五号”。</a:t>
              </a:r>
              <a:endParaRPr lang="zh-CN" altLang="en-US" sz="2000" dirty="0">
                <a:solidFill>
                  <a:schemeClr val="tx1">
                    <a:lumMod val="85000"/>
                    <a:lumOff val="15000"/>
                  </a:schemeClr>
                </a:solidFill>
              </a:endParaRPr>
            </a:p>
          </p:txBody>
        </p:sp>
        <p:sp>
          <p:nvSpPr>
            <p:cNvPr id="24" name="矩形 23"/>
            <p:cNvSpPr/>
            <p:nvPr/>
          </p:nvSpPr>
          <p:spPr>
            <a:xfrm>
              <a:off x="1762124" y="3990791"/>
              <a:ext cx="1616298" cy="745515"/>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文本框 24"/>
            <p:cNvSpPr txBox="1"/>
            <p:nvPr/>
          </p:nvSpPr>
          <p:spPr>
            <a:xfrm>
              <a:off x="1762123" y="4149842"/>
              <a:ext cx="1616300" cy="461665"/>
            </a:xfrm>
            <a:prstGeom prst="rect">
              <a:avLst/>
            </a:prstGeom>
            <a:noFill/>
          </p:spPr>
          <p:txBody>
            <a:bodyPr wrap="square">
              <a:spAutoFit/>
            </a:bodyPr>
            <a:lstStyle/>
            <a:p>
              <a:pPr algn="ctr"/>
              <a:r>
                <a:rPr lang="en-US" altLang="zh-CN" sz="2400" dirty="0">
                  <a:solidFill>
                    <a:schemeClr val="bg1"/>
                  </a:solidFill>
                  <a:latin typeface="Impact" panose="020B0806030902050204" pitchFamily="34" charset="0"/>
                </a:rPr>
                <a:t>2003</a:t>
              </a:r>
              <a:r>
                <a:rPr lang="zh-CN" altLang="en-US" sz="2400" dirty="0">
                  <a:solidFill>
                    <a:schemeClr val="bg1"/>
                  </a:solidFill>
                  <a:latin typeface="Impact" panose="020B0806030902050204" pitchFamily="34" charset="0"/>
                </a:rPr>
                <a:t>年</a:t>
              </a:r>
              <a:endParaRPr lang="zh-CN" altLang="en-US" sz="2400" dirty="0">
                <a:solidFill>
                  <a:schemeClr val="bg1"/>
                </a:solidFill>
                <a:latin typeface="Impact" panose="020B0806030902050204" pitchFamily="34" charset="0"/>
              </a:endParaRPr>
            </a:p>
          </p:txBody>
        </p:sp>
        <p:sp>
          <p:nvSpPr>
            <p:cNvPr id="29" name="文本框 28"/>
            <p:cNvSpPr txBox="1"/>
            <p:nvPr/>
          </p:nvSpPr>
          <p:spPr>
            <a:xfrm>
              <a:off x="769240" y="4055110"/>
              <a:ext cx="981486" cy="646331"/>
            </a:xfrm>
            <a:prstGeom prst="rect">
              <a:avLst/>
            </a:prstGeom>
            <a:noFill/>
          </p:spPr>
          <p:txBody>
            <a:bodyPr wrap="square" rtlCol="0">
              <a:spAutoFit/>
            </a:bodyPr>
            <a:lstStyle/>
            <a:p>
              <a:r>
                <a:rPr lang="en-US" altLang="zh-CN"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rPr>
                <a:t>19.</a:t>
              </a:r>
              <a:endParaRPr lang="zh-CN" altLang="en-US"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endParaRPr>
            </a:p>
          </p:txBody>
        </p:sp>
      </p:grpSp>
      <p:grpSp>
        <p:nvGrpSpPr>
          <p:cNvPr id="30" name="组合 29"/>
          <p:cNvGrpSpPr/>
          <p:nvPr/>
        </p:nvGrpSpPr>
        <p:grpSpPr>
          <a:xfrm>
            <a:off x="769240" y="4887085"/>
            <a:ext cx="10601707" cy="745515"/>
            <a:chOff x="769240" y="3990791"/>
            <a:chExt cx="10601707" cy="745515"/>
          </a:xfrm>
        </p:grpSpPr>
        <p:sp>
          <p:nvSpPr>
            <p:cNvPr id="31" name="矩形 30"/>
            <p:cNvSpPr/>
            <p:nvPr/>
          </p:nvSpPr>
          <p:spPr>
            <a:xfrm>
              <a:off x="3244422" y="3990791"/>
              <a:ext cx="8126525" cy="741752"/>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360045"/>
              <a:r>
                <a:rPr lang="zh-CN" altLang="en-US" sz="2000" dirty="0">
                  <a:solidFill>
                    <a:schemeClr val="tx1">
                      <a:lumMod val="85000"/>
                      <a:lumOff val="15000"/>
                    </a:schemeClr>
                  </a:solidFill>
                </a:rPr>
                <a:t>中国成功举办了奥运会和残奥会。</a:t>
              </a:r>
              <a:endParaRPr lang="zh-CN" altLang="en-US" sz="2000" dirty="0">
                <a:solidFill>
                  <a:schemeClr val="tx1">
                    <a:lumMod val="85000"/>
                    <a:lumOff val="15000"/>
                  </a:schemeClr>
                </a:solidFill>
              </a:endParaRPr>
            </a:p>
          </p:txBody>
        </p:sp>
        <p:sp>
          <p:nvSpPr>
            <p:cNvPr id="32" name="矩形 31"/>
            <p:cNvSpPr/>
            <p:nvPr/>
          </p:nvSpPr>
          <p:spPr>
            <a:xfrm>
              <a:off x="1762124" y="3990791"/>
              <a:ext cx="1616298" cy="745515"/>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文本框 32"/>
            <p:cNvSpPr txBox="1"/>
            <p:nvPr/>
          </p:nvSpPr>
          <p:spPr>
            <a:xfrm>
              <a:off x="1869971" y="4125335"/>
              <a:ext cx="1400603" cy="461665"/>
            </a:xfrm>
            <a:prstGeom prst="rect">
              <a:avLst/>
            </a:prstGeom>
            <a:noFill/>
          </p:spPr>
          <p:txBody>
            <a:bodyPr wrap="square">
              <a:spAutoFit/>
            </a:bodyPr>
            <a:lstStyle/>
            <a:p>
              <a:pPr algn="ctr"/>
              <a:r>
                <a:rPr lang="en-US" altLang="zh-CN" sz="2400" dirty="0">
                  <a:solidFill>
                    <a:schemeClr val="bg1"/>
                  </a:solidFill>
                  <a:latin typeface="Impact" panose="020B0806030902050204" pitchFamily="34" charset="0"/>
                </a:rPr>
                <a:t>2008</a:t>
              </a:r>
              <a:r>
                <a:rPr lang="zh-CN" altLang="en-US" sz="2400" dirty="0">
                  <a:solidFill>
                    <a:schemeClr val="bg1"/>
                  </a:solidFill>
                  <a:latin typeface="Impact" panose="020B0806030902050204" pitchFamily="34" charset="0"/>
                </a:rPr>
                <a:t>年</a:t>
              </a:r>
              <a:endParaRPr lang="zh-CN" altLang="en-US" sz="2400" dirty="0">
                <a:solidFill>
                  <a:schemeClr val="bg1"/>
                </a:solidFill>
                <a:latin typeface="Impact" panose="020B0806030902050204" pitchFamily="34" charset="0"/>
              </a:endParaRPr>
            </a:p>
          </p:txBody>
        </p:sp>
        <p:sp>
          <p:nvSpPr>
            <p:cNvPr id="34" name="文本框 33"/>
            <p:cNvSpPr txBox="1"/>
            <p:nvPr/>
          </p:nvSpPr>
          <p:spPr>
            <a:xfrm>
              <a:off x="769240" y="4055110"/>
              <a:ext cx="981486" cy="646331"/>
            </a:xfrm>
            <a:prstGeom prst="rect">
              <a:avLst/>
            </a:prstGeom>
            <a:noFill/>
          </p:spPr>
          <p:txBody>
            <a:bodyPr wrap="square" rtlCol="0">
              <a:spAutoFit/>
            </a:bodyPr>
            <a:lstStyle/>
            <a:p>
              <a:r>
                <a:rPr lang="en-US" altLang="zh-CN"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rPr>
                <a:t>20.</a:t>
              </a:r>
              <a:endParaRPr lang="zh-CN" altLang="en-US"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3970" y="195812"/>
            <a:ext cx="991876" cy="830997"/>
          </a:xfrm>
          <a:prstGeom prst="rect">
            <a:avLst/>
          </a:prstGeom>
          <a:noFill/>
        </p:spPr>
        <p:txBody>
          <a:bodyPr wrap="square" rtlCol="0">
            <a:spAutoFit/>
          </a:bodyPr>
          <a:lstStyle/>
          <a:p>
            <a:pPr algn="ctr"/>
            <a:r>
              <a:rPr lang="en-US" altLang="zh-CN" sz="4800" dirty="0">
                <a:gradFill>
                  <a:gsLst>
                    <a:gs pos="100000">
                      <a:srgbClr val="C00000"/>
                    </a:gs>
                    <a:gs pos="46000">
                      <a:srgbClr val="FF0000"/>
                    </a:gs>
                    <a:gs pos="17000">
                      <a:srgbClr val="FFC000"/>
                    </a:gs>
                  </a:gsLst>
                  <a:lin ang="5400000" scaled="1"/>
                </a:gradFill>
                <a:latin typeface="Impact" panose="020B0806030902050204" pitchFamily="34" charset="0"/>
              </a:rPr>
              <a:t>01</a:t>
            </a:r>
            <a:endParaRPr lang="zh-CN" altLang="en-US" sz="4800" dirty="0">
              <a:gradFill>
                <a:gsLst>
                  <a:gs pos="100000">
                    <a:srgbClr val="C00000"/>
                  </a:gs>
                  <a:gs pos="46000">
                    <a:srgbClr val="FF0000"/>
                  </a:gs>
                  <a:gs pos="17000">
                    <a:srgbClr val="FFC000"/>
                  </a:gs>
                </a:gsLst>
                <a:lin ang="5400000" scaled="1"/>
              </a:gradFill>
              <a:latin typeface="Impact" panose="020B0806030902050204" pitchFamily="34" charset="0"/>
            </a:endParaRPr>
          </a:p>
        </p:txBody>
      </p:sp>
      <p:sp>
        <p:nvSpPr>
          <p:cNvPr id="5" name="文本框 4"/>
          <p:cNvSpPr txBox="1"/>
          <p:nvPr/>
        </p:nvSpPr>
        <p:spPr>
          <a:xfrm>
            <a:off x="1101121" y="317177"/>
            <a:ext cx="7016283" cy="492443"/>
          </a:xfrm>
          <a:prstGeom prst="rect">
            <a:avLst/>
          </a:prstGeom>
          <a:noFill/>
        </p:spPr>
        <p:txBody>
          <a:bodyPr wrap="square">
            <a:spAutoFit/>
          </a:bodyPr>
          <a:lstStyle/>
          <a:p>
            <a:r>
              <a:rPr lang="zh-CN" altLang="en-US" sz="2600" dirty="0">
                <a:solidFill>
                  <a:schemeClr val="tx1">
                    <a:lumMod val="85000"/>
                    <a:lumOff val="15000"/>
                  </a:schemeClr>
                </a:solidFill>
              </a:rPr>
              <a:t>新中国重要历史时期的划分及大事件</a:t>
            </a:r>
            <a:endParaRPr lang="zh-CN" altLang="en-US" sz="2600" dirty="0">
              <a:solidFill>
                <a:schemeClr val="tx1">
                  <a:lumMod val="85000"/>
                  <a:lumOff val="15000"/>
                </a:schemeClr>
              </a:solidFill>
            </a:endParaRPr>
          </a:p>
        </p:txBody>
      </p:sp>
      <p:grpSp>
        <p:nvGrpSpPr>
          <p:cNvPr id="37" name="组合 36"/>
          <p:cNvGrpSpPr/>
          <p:nvPr/>
        </p:nvGrpSpPr>
        <p:grpSpPr>
          <a:xfrm>
            <a:off x="769240" y="1337559"/>
            <a:ext cx="10601707" cy="741752"/>
            <a:chOff x="769240" y="1337559"/>
            <a:chExt cx="10601707" cy="741752"/>
          </a:xfrm>
        </p:grpSpPr>
        <p:sp>
          <p:nvSpPr>
            <p:cNvPr id="14" name="矩形 13"/>
            <p:cNvSpPr/>
            <p:nvPr/>
          </p:nvSpPr>
          <p:spPr>
            <a:xfrm>
              <a:off x="3244422" y="1337559"/>
              <a:ext cx="8126525" cy="741752"/>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360045"/>
              <a:r>
                <a:rPr lang="zh-CN" altLang="en-US" sz="2000" dirty="0">
                  <a:solidFill>
                    <a:schemeClr val="tx1">
                      <a:lumMod val="85000"/>
                      <a:lumOff val="15000"/>
                    </a:schemeClr>
                  </a:solidFill>
                </a:rPr>
                <a:t>天宫一号发射后成功对接神州八号。</a:t>
              </a:r>
              <a:endParaRPr lang="zh-CN" altLang="en-US" sz="2000" dirty="0">
                <a:solidFill>
                  <a:schemeClr val="tx1">
                    <a:lumMod val="85000"/>
                    <a:lumOff val="15000"/>
                  </a:schemeClr>
                </a:solidFill>
              </a:endParaRPr>
            </a:p>
          </p:txBody>
        </p:sp>
        <p:sp>
          <p:nvSpPr>
            <p:cNvPr id="15" name="矩形 14"/>
            <p:cNvSpPr/>
            <p:nvPr/>
          </p:nvSpPr>
          <p:spPr>
            <a:xfrm>
              <a:off x="1762124" y="1337559"/>
              <a:ext cx="1616298" cy="741752"/>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文本框 15"/>
            <p:cNvSpPr txBox="1"/>
            <p:nvPr/>
          </p:nvSpPr>
          <p:spPr>
            <a:xfrm>
              <a:off x="1762124" y="1557461"/>
              <a:ext cx="1616298" cy="338554"/>
            </a:xfrm>
            <a:prstGeom prst="rect">
              <a:avLst/>
            </a:prstGeom>
            <a:noFill/>
          </p:spPr>
          <p:txBody>
            <a:bodyPr wrap="square">
              <a:spAutoFit/>
            </a:bodyPr>
            <a:lstStyle/>
            <a:p>
              <a:pPr algn="ctr"/>
              <a:r>
                <a:rPr lang="en-US" altLang="zh-CN" sz="1600" dirty="0">
                  <a:solidFill>
                    <a:schemeClr val="bg1"/>
                  </a:solidFill>
                  <a:latin typeface="Impact" panose="020B0806030902050204" pitchFamily="34" charset="0"/>
                </a:rPr>
                <a:t>2011</a:t>
              </a:r>
              <a:r>
                <a:rPr lang="zh-CN" altLang="en-US" sz="1600" dirty="0">
                  <a:solidFill>
                    <a:schemeClr val="bg1"/>
                  </a:solidFill>
                  <a:latin typeface="Impact" panose="020B0806030902050204" pitchFamily="34" charset="0"/>
                </a:rPr>
                <a:t>年</a:t>
              </a:r>
              <a:r>
                <a:rPr lang="en-US" altLang="zh-CN" sz="1600" dirty="0">
                  <a:solidFill>
                    <a:schemeClr val="bg1"/>
                  </a:solidFill>
                  <a:latin typeface="Impact" panose="020B0806030902050204" pitchFamily="34" charset="0"/>
                </a:rPr>
                <a:t>&amp;2016</a:t>
              </a:r>
              <a:r>
                <a:rPr lang="zh-CN" altLang="en-US" sz="1600" dirty="0">
                  <a:solidFill>
                    <a:schemeClr val="bg1"/>
                  </a:solidFill>
                  <a:latin typeface="Impact" panose="020B0806030902050204" pitchFamily="34" charset="0"/>
                </a:rPr>
                <a:t>年</a:t>
              </a:r>
              <a:endParaRPr lang="zh-CN" altLang="en-US" sz="1600" dirty="0">
                <a:solidFill>
                  <a:schemeClr val="bg1"/>
                </a:solidFill>
                <a:latin typeface="Impact" panose="020B0806030902050204" pitchFamily="34" charset="0"/>
              </a:endParaRPr>
            </a:p>
          </p:txBody>
        </p:sp>
        <p:sp>
          <p:nvSpPr>
            <p:cNvPr id="26" name="文本框 25"/>
            <p:cNvSpPr txBox="1"/>
            <p:nvPr/>
          </p:nvSpPr>
          <p:spPr>
            <a:xfrm>
              <a:off x="769240" y="1385059"/>
              <a:ext cx="981486" cy="646331"/>
            </a:xfrm>
            <a:prstGeom prst="rect">
              <a:avLst/>
            </a:prstGeom>
            <a:noFill/>
          </p:spPr>
          <p:txBody>
            <a:bodyPr wrap="square" rtlCol="0">
              <a:spAutoFit/>
            </a:bodyPr>
            <a:lstStyle/>
            <a:p>
              <a:r>
                <a:rPr lang="en-US" altLang="zh-CN"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rPr>
                <a:t>21.</a:t>
              </a:r>
              <a:endParaRPr lang="zh-CN" altLang="en-US"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endParaRPr>
            </a:p>
          </p:txBody>
        </p:sp>
      </p:grpSp>
      <p:grpSp>
        <p:nvGrpSpPr>
          <p:cNvPr id="36" name="组合 35"/>
          <p:cNvGrpSpPr/>
          <p:nvPr/>
        </p:nvGrpSpPr>
        <p:grpSpPr>
          <a:xfrm>
            <a:off x="769240" y="2216274"/>
            <a:ext cx="10601707" cy="744412"/>
            <a:chOff x="769240" y="2216274"/>
            <a:chExt cx="10601707" cy="744412"/>
          </a:xfrm>
        </p:grpSpPr>
        <p:sp>
          <p:nvSpPr>
            <p:cNvPr id="17" name="矩形 16"/>
            <p:cNvSpPr/>
            <p:nvPr/>
          </p:nvSpPr>
          <p:spPr>
            <a:xfrm>
              <a:off x="3244422" y="2218934"/>
              <a:ext cx="8126525" cy="741752"/>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360045"/>
              <a:r>
                <a:rPr lang="zh-CN" altLang="en-US" sz="2000" dirty="0">
                  <a:solidFill>
                    <a:schemeClr val="tx1">
                      <a:lumMod val="85000"/>
                      <a:lumOff val="15000"/>
                    </a:schemeClr>
                  </a:solidFill>
                </a:rPr>
                <a:t>辽宁号航空母舰正式交付使用。</a:t>
              </a:r>
              <a:endParaRPr lang="zh-CN" altLang="en-US" sz="2000" dirty="0">
                <a:solidFill>
                  <a:schemeClr val="tx1">
                    <a:lumMod val="85000"/>
                    <a:lumOff val="15000"/>
                  </a:schemeClr>
                </a:solidFill>
              </a:endParaRPr>
            </a:p>
          </p:txBody>
        </p:sp>
        <p:sp>
          <p:nvSpPr>
            <p:cNvPr id="18" name="矩形 17"/>
            <p:cNvSpPr/>
            <p:nvPr/>
          </p:nvSpPr>
          <p:spPr>
            <a:xfrm>
              <a:off x="1762124" y="2216274"/>
              <a:ext cx="1616298" cy="744412"/>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文本框 18"/>
            <p:cNvSpPr txBox="1"/>
            <p:nvPr/>
          </p:nvSpPr>
          <p:spPr>
            <a:xfrm>
              <a:off x="1869971" y="2356108"/>
              <a:ext cx="1400603" cy="461665"/>
            </a:xfrm>
            <a:prstGeom prst="rect">
              <a:avLst/>
            </a:prstGeom>
            <a:noFill/>
          </p:spPr>
          <p:txBody>
            <a:bodyPr wrap="square">
              <a:spAutoFit/>
            </a:bodyPr>
            <a:lstStyle/>
            <a:p>
              <a:pPr algn="ctr"/>
              <a:r>
                <a:rPr lang="en-US" altLang="zh-CN" sz="2400" dirty="0">
                  <a:solidFill>
                    <a:schemeClr val="bg1"/>
                  </a:solidFill>
                  <a:latin typeface="Impact" panose="020B0806030902050204" pitchFamily="34" charset="0"/>
                </a:rPr>
                <a:t>2012</a:t>
              </a:r>
              <a:r>
                <a:rPr lang="zh-CN" altLang="en-US" sz="2400" dirty="0">
                  <a:solidFill>
                    <a:schemeClr val="bg1"/>
                  </a:solidFill>
                  <a:latin typeface="Impact" panose="020B0806030902050204" pitchFamily="34" charset="0"/>
                </a:rPr>
                <a:t>年</a:t>
              </a:r>
              <a:endParaRPr lang="zh-CN" altLang="en-US" sz="2400" dirty="0">
                <a:solidFill>
                  <a:schemeClr val="bg1"/>
                </a:solidFill>
                <a:latin typeface="Impact" panose="020B0806030902050204" pitchFamily="34" charset="0"/>
              </a:endParaRPr>
            </a:p>
          </p:txBody>
        </p:sp>
        <p:sp>
          <p:nvSpPr>
            <p:cNvPr id="27" name="文本框 26"/>
            <p:cNvSpPr txBox="1"/>
            <p:nvPr/>
          </p:nvSpPr>
          <p:spPr>
            <a:xfrm>
              <a:off x="769240" y="2275076"/>
              <a:ext cx="981486" cy="646331"/>
            </a:xfrm>
            <a:prstGeom prst="rect">
              <a:avLst/>
            </a:prstGeom>
            <a:noFill/>
          </p:spPr>
          <p:txBody>
            <a:bodyPr wrap="square" rtlCol="0">
              <a:spAutoFit/>
            </a:bodyPr>
            <a:lstStyle/>
            <a:p>
              <a:r>
                <a:rPr lang="en-US" altLang="zh-CN"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rPr>
                <a:t>22.</a:t>
              </a:r>
              <a:endParaRPr lang="zh-CN" altLang="en-US"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endParaRPr>
            </a:p>
          </p:txBody>
        </p:sp>
      </p:grpSp>
      <p:grpSp>
        <p:nvGrpSpPr>
          <p:cNvPr id="35" name="组合 34"/>
          <p:cNvGrpSpPr/>
          <p:nvPr/>
        </p:nvGrpSpPr>
        <p:grpSpPr>
          <a:xfrm>
            <a:off x="769240" y="3087704"/>
            <a:ext cx="10601707" cy="760581"/>
            <a:chOff x="769240" y="3087704"/>
            <a:chExt cx="10601707" cy="760581"/>
          </a:xfrm>
        </p:grpSpPr>
        <p:sp>
          <p:nvSpPr>
            <p:cNvPr id="20" name="矩形 19"/>
            <p:cNvSpPr/>
            <p:nvPr/>
          </p:nvSpPr>
          <p:spPr>
            <a:xfrm>
              <a:off x="3244422" y="3091467"/>
              <a:ext cx="8126525" cy="756818"/>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360045"/>
              <a:r>
                <a:rPr lang="en-US" altLang="zh-CN" sz="2000" dirty="0">
                  <a:solidFill>
                    <a:schemeClr val="tx1">
                      <a:lumMod val="85000"/>
                      <a:lumOff val="15000"/>
                    </a:schemeClr>
                  </a:solidFill>
                </a:rPr>
                <a:t>G20</a:t>
              </a:r>
              <a:r>
                <a:rPr lang="zh-CN" altLang="en-US" sz="2000" dirty="0">
                  <a:solidFill>
                    <a:schemeClr val="tx1">
                      <a:lumMod val="85000"/>
                      <a:lumOff val="15000"/>
                    </a:schemeClr>
                  </a:solidFill>
                </a:rPr>
                <a:t>领导人峰会在中国杭州举行。</a:t>
              </a:r>
              <a:endParaRPr lang="zh-CN" altLang="en-US" sz="2000" dirty="0">
                <a:solidFill>
                  <a:schemeClr val="tx1">
                    <a:lumMod val="85000"/>
                    <a:lumOff val="15000"/>
                  </a:schemeClr>
                </a:solidFill>
              </a:endParaRPr>
            </a:p>
          </p:txBody>
        </p:sp>
        <p:sp>
          <p:nvSpPr>
            <p:cNvPr id="21" name="矩形 20"/>
            <p:cNvSpPr/>
            <p:nvPr/>
          </p:nvSpPr>
          <p:spPr>
            <a:xfrm>
              <a:off x="1762124" y="3087704"/>
              <a:ext cx="1616298" cy="760174"/>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文本框 21"/>
            <p:cNvSpPr txBox="1"/>
            <p:nvPr/>
          </p:nvSpPr>
          <p:spPr>
            <a:xfrm>
              <a:off x="1869971" y="3245791"/>
              <a:ext cx="1400603" cy="461665"/>
            </a:xfrm>
            <a:prstGeom prst="rect">
              <a:avLst/>
            </a:prstGeom>
            <a:noFill/>
          </p:spPr>
          <p:txBody>
            <a:bodyPr wrap="square">
              <a:spAutoFit/>
            </a:bodyPr>
            <a:lstStyle/>
            <a:p>
              <a:pPr algn="ctr"/>
              <a:r>
                <a:rPr lang="en-US" altLang="zh-CN" sz="2400" dirty="0">
                  <a:solidFill>
                    <a:schemeClr val="bg1"/>
                  </a:solidFill>
                  <a:latin typeface="Impact" panose="020B0806030902050204" pitchFamily="34" charset="0"/>
                </a:rPr>
                <a:t>2016</a:t>
              </a:r>
              <a:r>
                <a:rPr lang="zh-CN" altLang="en-US" sz="2400" dirty="0">
                  <a:solidFill>
                    <a:schemeClr val="bg1"/>
                  </a:solidFill>
                  <a:latin typeface="Impact" panose="020B0806030902050204" pitchFamily="34" charset="0"/>
                </a:rPr>
                <a:t>年</a:t>
              </a:r>
              <a:endParaRPr lang="zh-CN" altLang="en-US" sz="2400" dirty="0">
                <a:solidFill>
                  <a:schemeClr val="bg1"/>
                </a:solidFill>
                <a:latin typeface="Impact" panose="020B0806030902050204" pitchFamily="34" charset="0"/>
              </a:endParaRPr>
            </a:p>
          </p:txBody>
        </p:sp>
        <p:sp>
          <p:nvSpPr>
            <p:cNvPr id="28" name="文本框 27"/>
            <p:cNvSpPr txBox="1"/>
            <p:nvPr/>
          </p:nvSpPr>
          <p:spPr>
            <a:xfrm>
              <a:off x="769240" y="3165093"/>
              <a:ext cx="981486" cy="646331"/>
            </a:xfrm>
            <a:prstGeom prst="rect">
              <a:avLst/>
            </a:prstGeom>
            <a:noFill/>
          </p:spPr>
          <p:txBody>
            <a:bodyPr wrap="square" rtlCol="0">
              <a:spAutoFit/>
            </a:bodyPr>
            <a:lstStyle/>
            <a:p>
              <a:r>
                <a:rPr lang="en-US" altLang="zh-CN"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rPr>
                <a:t>23.</a:t>
              </a:r>
              <a:endParaRPr lang="zh-CN" altLang="en-US" sz="3600" dirty="0">
                <a:ln w="12700">
                  <a:solidFill>
                    <a:srgbClr val="542708"/>
                  </a:solidFill>
                </a:ln>
                <a:gradFill>
                  <a:gsLst>
                    <a:gs pos="38000">
                      <a:srgbClr val="FFC000"/>
                    </a:gs>
                    <a:gs pos="81000">
                      <a:srgbClr val="FFFF00">
                        <a:alpha val="0"/>
                      </a:srgbClr>
                    </a:gs>
                  </a:gsLst>
                  <a:lin ang="5400000" scaled="0"/>
                </a:gradFill>
                <a:latin typeface="Impact" panose="020B0806030902050204" pitchFamily="34" charset="0"/>
              </a:endParaRPr>
            </a:p>
          </p:txBody>
        </p:sp>
      </p:grpSp>
      <p:pic>
        <p:nvPicPr>
          <p:cNvPr id="6" name="图片 5"/>
          <p:cNvPicPr>
            <a:picLocks noChangeAspect="1"/>
          </p:cNvPicPr>
          <p:nvPr/>
        </p:nvPicPr>
        <p:blipFill>
          <a:blip r:embed="rId1" cstate="print"/>
          <a:stretch>
            <a:fillRect/>
          </a:stretch>
        </p:blipFill>
        <p:spPr>
          <a:xfrm>
            <a:off x="0" y="5540477"/>
            <a:ext cx="12192000" cy="1317523"/>
          </a:xfrm>
          <a:prstGeom prst="rect">
            <a:avLst/>
          </a:prstGeom>
        </p:spPr>
      </p:pic>
      <p:pic>
        <p:nvPicPr>
          <p:cNvPr id="8" name="图片 7"/>
          <p:cNvPicPr>
            <a:picLocks noChangeAspect="1"/>
          </p:cNvPicPr>
          <p:nvPr/>
        </p:nvPicPr>
        <p:blipFill>
          <a:blip r:embed="rId2"/>
          <a:stretch>
            <a:fillRect/>
          </a:stretch>
        </p:blipFill>
        <p:spPr>
          <a:xfrm>
            <a:off x="504" y="5200025"/>
            <a:ext cx="12190992" cy="16579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4" name="图片 23"/>
          <p:cNvPicPr>
            <a:picLocks noChangeAspect="1"/>
          </p:cNvPicPr>
          <p:nvPr/>
        </p:nvPicPr>
        <p:blipFill>
          <a:blip r:embed="rId2" cstate="print"/>
          <a:stretch>
            <a:fillRect/>
          </a:stretch>
        </p:blipFill>
        <p:spPr>
          <a:xfrm flipH="1">
            <a:off x="827060" y="1019608"/>
            <a:ext cx="2529075" cy="587336"/>
          </a:xfrm>
          <a:prstGeom prst="rect">
            <a:avLst/>
          </a:prstGeom>
        </p:spPr>
      </p:pic>
      <p:grpSp>
        <p:nvGrpSpPr>
          <p:cNvPr id="5" name="组合 4"/>
          <p:cNvGrpSpPr/>
          <p:nvPr/>
        </p:nvGrpSpPr>
        <p:grpSpPr>
          <a:xfrm>
            <a:off x="3720634" y="1812268"/>
            <a:ext cx="5051718" cy="584775"/>
            <a:chOff x="3720634" y="1314557"/>
            <a:chExt cx="5051718" cy="584775"/>
          </a:xfrm>
        </p:grpSpPr>
        <p:sp>
          <p:nvSpPr>
            <p:cNvPr id="25" name="文本框 24"/>
            <p:cNvSpPr txBox="1"/>
            <p:nvPr/>
          </p:nvSpPr>
          <p:spPr>
            <a:xfrm>
              <a:off x="5180471" y="1314557"/>
              <a:ext cx="2132044" cy="584775"/>
            </a:xfrm>
            <a:prstGeom prst="rect">
              <a:avLst/>
            </a:prstGeom>
            <a:noFill/>
          </p:spPr>
          <p:txBody>
            <a:bodyPr wrap="square" rtlCol="0">
              <a:spAutoFit/>
            </a:bodyPr>
            <a:lstStyle/>
            <a:p>
              <a:pPr algn="ctr"/>
              <a:r>
                <a:rPr lang="zh-CN" altLang="en-US" sz="3200" b="1" dirty="0"/>
                <a:t>第二章节</a:t>
              </a:r>
              <a:endParaRPr lang="zh-CN" altLang="en-US" sz="3200" b="1" dirty="0"/>
            </a:p>
          </p:txBody>
        </p:sp>
        <p:grpSp>
          <p:nvGrpSpPr>
            <p:cNvPr id="2" name="组合 1"/>
            <p:cNvGrpSpPr/>
            <p:nvPr/>
          </p:nvGrpSpPr>
          <p:grpSpPr>
            <a:xfrm>
              <a:off x="7677014" y="1443979"/>
              <a:ext cx="1095338" cy="325931"/>
              <a:chOff x="8415097" y="3504040"/>
              <a:chExt cx="1095338" cy="325931"/>
            </a:xfrm>
          </p:grpSpPr>
          <p:sp>
            <p:nvSpPr>
              <p:cNvPr id="41" name="星形: 五角 40"/>
              <p:cNvSpPr/>
              <p:nvPr/>
            </p:nvSpPr>
            <p:spPr>
              <a:xfrm>
                <a:off x="8415097" y="3504040"/>
                <a:ext cx="325931" cy="325931"/>
              </a:xfrm>
              <a:prstGeom prst="star5">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星形: 五角 28"/>
              <p:cNvSpPr/>
              <p:nvPr/>
            </p:nvSpPr>
            <p:spPr>
              <a:xfrm>
                <a:off x="8799800" y="3504040"/>
                <a:ext cx="325931" cy="325931"/>
              </a:xfrm>
              <a:prstGeom prst="star5">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星形: 五角 29"/>
              <p:cNvSpPr/>
              <p:nvPr/>
            </p:nvSpPr>
            <p:spPr>
              <a:xfrm>
                <a:off x="9184504" y="3504040"/>
                <a:ext cx="325931" cy="325931"/>
              </a:xfrm>
              <a:prstGeom prst="star5">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1" name="组合 30"/>
            <p:cNvGrpSpPr/>
            <p:nvPr/>
          </p:nvGrpSpPr>
          <p:grpSpPr>
            <a:xfrm>
              <a:off x="3720634" y="1443979"/>
              <a:ext cx="1095338" cy="325931"/>
              <a:chOff x="8415097" y="3504040"/>
              <a:chExt cx="1095338" cy="325931"/>
            </a:xfrm>
          </p:grpSpPr>
          <p:sp>
            <p:nvSpPr>
              <p:cNvPr id="33" name="星形: 五角 32"/>
              <p:cNvSpPr/>
              <p:nvPr/>
            </p:nvSpPr>
            <p:spPr>
              <a:xfrm>
                <a:off x="8415097" y="3504040"/>
                <a:ext cx="325931" cy="325931"/>
              </a:xfrm>
              <a:prstGeom prst="star5">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星形: 五角 33"/>
              <p:cNvSpPr/>
              <p:nvPr/>
            </p:nvSpPr>
            <p:spPr>
              <a:xfrm>
                <a:off x="8799800" y="3504040"/>
                <a:ext cx="325931" cy="325931"/>
              </a:xfrm>
              <a:prstGeom prst="star5">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星形: 五角 34"/>
              <p:cNvSpPr/>
              <p:nvPr/>
            </p:nvSpPr>
            <p:spPr>
              <a:xfrm>
                <a:off x="9184504" y="3504040"/>
                <a:ext cx="325931" cy="325931"/>
              </a:xfrm>
              <a:prstGeom prst="star5">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grpSp>
        <p:nvGrpSpPr>
          <p:cNvPr id="11" name="组合 10"/>
          <p:cNvGrpSpPr/>
          <p:nvPr/>
        </p:nvGrpSpPr>
        <p:grpSpPr>
          <a:xfrm>
            <a:off x="1863524" y="2568446"/>
            <a:ext cx="8461094" cy="1200329"/>
            <a:chOff x="1863524" y="2313804"/>
            <a:chExt cx="8461094" cy="1200329"/>
          </a:xfrm>
        </p:grpSpPr>
        <p:sp>
          <p:nvSpPr>
            <p:cNvPr id="40" name="文本框 39"/>
            <p:cNvSpPr txBox="1"/>
            <p:nvPr/>
          </p:nvSpPr>
          <p:spPr>
            <a:xfrm>
              <a:off x="1863524" y="2313804"/>
              <a:ext cx="8461094" cy="1200329"/>
            </a:xfrm>
            <a:prstGeom prst="rect">
              <a:avLst/>
            </a:prstGeom>
            <a:noFill/>
          </p:spPr>
          <p:txBody>
            <a:bodyPr wrap="square">
              <a:spAutoFit/>
            </a:bodyPr>
            <a:lstStyle/>
            <a:p>
              <a:pPr marL="360045" algn="ctr"/>
              <a:r>
                <a:rPr lang="zh-CN" altLang="en-US" sz="7200" b="1" kern="100" dirty="0">
                  <a:ln w="101600">
                    <a:solidFill>
                      <a:schemeClr val="bg1"/>
                    </a:solidFill>
                  </a:ln>
                  <a:gradFill>
                    <a:gsLst>
                      <a:gs pos="100000">
                        <a:srgbClr val="C00000"/>
                      </a:gs>
                      <a:gs pos="46000">
                        <a:srgbClr val="FF0000"/>
                      </a:gs>
                      <a:gs pos="17000">
                        <a:srgbClr val="FFC000"/>
                      </a:gs>
                    </a:gsLst>
                    <a:lin ang="5400000" scaled="1"/>
                  </a:gradFill>
                  <a:effectLst>
                    <a:outerShdw blurRad="25400" dist="12700" dir="5400000" algn="t" rotWithShape="0">
                      <a:prstClr val="black">
                        <a:alpha val="20000"/>
                      </a:prstClr>
                    </a:outerShdw>
                  </a:effectLst>
                  <a:latin typeface="字魂35号-经典雅黑" panose="00000500000000000000" pitchFamily="2" charset="-122"/>
                  <a:ea typeface="字魂35号-经典雅黑" panose="00000500000000000000" pitchFamily="2" charset="-122"/>
                  <a:cs typeface="Times New Roman" panose="02020603050405020304" pitchFamily="18" charset="0"/>
                </a:rPr>
                <a:t>如何学习新中国史</a:t>
              </a:r>
              <a:endParaRPr lang="zh-CN" altLang="en-US" sz="7200" b="1" kern="100" dirty="0">
                <a:ln w="101600">
                  <a:solidFill>
                    <a:schemeClr val="bg1"/>
                  </a:solidFill>
                </a:ln>
                <a:gradFill>
                  <a:gsLst>
                    <a:gs pos="100000">
                      <a:srgbClr val="C00000"/>
                    </a:gs>
                    <a:gs pos="46000">
                      <a:srgbClr val="FF0000"/>
                    </a:gs>
                    <a:gs pos="17000">
                      <a:srgbClr val="FFC000"/>
                    </a:gs>
                  </a:gsLst>
                  <a:lin ang="5400000" scaled="1"/>
                </a:gradFill>
                <a:effectLst>
                  <a:outerShdw blurRad="25400" dist="12700" dir="5400000" algn="t" rotWithShape="0">
                    <a:prstClr val="black">
                      <a:alpha val="20000"/>
                    </a:prstClr>
                  </a:outerShdw>
                </a:effectLst>
                <a:latin typeface="字魂35号-经典雅黑" panose="00000500000000000000" pitchFamily="2" charset="-122"/>
                <a:ea typeface="字魂35号-经典雅黑" panose="00000500000000000000" pitchFamily="2" charset="-122"/>
                <a:cs typeface="Times New Roman" panose="02020603050405020304" pitchFamily="18" charset="0"/>
              </a:endParaRPr>
            </a:p>
          </p:txBody>
        </p:sp>
        <p:sp>
          <p:nvSpPr>
            <p:cNvPr id="43" name="文本框 42"/>
            <p:cNvSpPr txBox="1"/>
            <p:nvPr/>
          </p:nvSpPr>
          <p:spPr>
            <a:xfrm>
              <a:off x="1863524" y="2313804"/>
              <a:ext cx="8461094" cy="1200329"/>
            </a:xfrm>
            <a:prstGeom prst="rect">
              <a:avLst/>
            </a:prstGeom>
            <a:noFill/>
          </p:spPr>
          <p:txBody>
            <a:bodyPr wrap="square">
              <a:spAutoFit/>
            </a:bodyPr>
            <a:lstStyle/>
            <a:p>
              <a:pPr marL="360045" algn="ctr"/>
              <a:r>
                <a:rPr lang="zh-CN" altLang="en-US" sz="7200" b="1" kern="100" dirty="0">
                  <a:gradFill>
                    <a:gsLst>
                      <a:gs pos="100000">
                        <a:srgbClr val="C00000"/>
                      </a:gs>
                      <a:gs pos="46000">
                        <a:srgbClr val="FF0000"/>
                      </a:gs>
                      <a:gs pos="17000">
                        <a:srgbClr val="FFC000"/>
                      </a:gs>
                    </a:gsLst>
                    <a:lin ang="5400000" scaled="1"/>
                  </a:gradFill>
                  <a:latin typeface="字魂35号-经典雅黑" panose="00000500000000000000" pitchFamily="2" charset="-122"/>
                  <a:ea typeface="字魂35号-经典雅黑" panose="00000500000000000000" pitchFamily="2" charset="-122"/>
                  <a:cs typeface="Times New Roman" panose="02020603050405020304" pitchFamily="18" charset="0"/>
                </a:rPr>
                <a:t>如何学习新中国史</a:t>
              </a:r>
              <a:endParaRPr lang="zh-CN" altLang="en-US" sz="7200" b="1" kern="100" dirty="0">
                <a:gradFill>
                  <a:gsLst>
                    <a:gs pos="100000">
                      <a:srgbClr val="C00000"/>
                    </a:gs>
                    <a:gs pos="46000">
                      <a:srgbClr val="FF0000"/>
                    </a:gs>
                    <a:gs pos="17000">
                      <a:srgbClr val="FFC000"/>
                    </a:gs>
                  </a:gsLst>
                  <a:lin ang="5400000" scaled="1"/>
                </a:gradFill>
                <a:latin typeface="字魂35号-经典雅黑" panose="00000500000000000000" pitchFamily="2" charset="-122"/>
                <a:ea typeface="字魂35号-经典雅黑" panose="00000500000000000000" pitchFamily="2" charset="-122"/>
                <a:cs typeface="Times New Roman" panose="02020603050405020304" pitchFamily="18"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3970" y="195812"/>
            <a:ext cx="991876" cy="830997"/>
          </a:xfrm>
          <a:prstGeom prst="rect">
            <a:avLst/>
          </a:prstGeom>
          <a:noFill/>
        </p:spPr>
        <p:txBody>
          <a:bodyPr wrap="square" rtlCol="0">
            <a:spAutoFit/>
          </a:bodyPr>
          <a:lstStyle/>
          <a:p>
            <a:pPr algn="ctr"/>
            <a:r>
              <a:rPr lang="en-US" altLang="zh-CN" sz="4800" dirty="0">
                <a:gradFill>
                  <a:gsLst>
                    <a:gs pos="100000">
                      <a:srgbClr val="C00000"/>
                    </a:gs>
                    <a:gs pos="46000">
                      <a:srgbClr val="FF0000"/>
                    </a:gs>
                    <a:gs pos="17000">
                      <a:srgbClr val="FFC000"/>
                    </a:gs>
                  </a:gsLst>
                  <a:lin ang="5400000" scaled="1"/>
                </a:gradFill>
                <a:latin typeface="Impact" panose="020B0806030902050204" pitchFamily="34" charset="0"/>
              </a:rPr>
              <a:t>02</a:t>
            </a:r>
            <a:endParaRPr lang="zh-CN" altLang="en-US" sz="4800" dirty="0">
              <a:gradFill>
                <a:gsLst>
                  <a:gs pos="100000">
                    <a:srgbClr val="C00000"/>
                  </a:gs>
                  <a:gs pos="46000">
                    <a:srgbClr val="FF0000"/>
                  </a:gs>
                  <a:gs pos="17000">
                    <a:srgbClr val="FFC000"/>
                  </a:gs>
                </a:gsLst>
                <a:lin ang="5400000" scaled="1"/>
              </a:gradFill>
              <a:latin typeface="Impact" panose="020B0806030902050204" pitchFamily="34" charset="0"/>
            </a:endParaRPr>
          </a:p>
        </p:txBody>
      </p:sp>
      <p:sp>
        <p:nvSpPr>
          <p:cNvPr id="5" name="文本框 4"/>
          <p:cNvSpPr txBox="1"/>
          <p:nvPr/>
        </p:nvSpPr>
        <p:spPr>
          <a:xfrm>
            <a:off x="1101121" y="317177"/>
            <a:ext cx="7016283" cy="492443"/>
          </a:xfrm>
          <a:prstGeom prst="rect">
            <a:avLst/>
          </a:prstGeom>
          <a:noFill/>
        </p:spPr>
        <p:txBody>
          <a:bodyPr wrap="square">
            <a:spAutoFit/>
          </a:bodyPr>
          <a:lstStyle/>
          <a:p>
            <a:r>
              <a:rPr lang="zh-CN" altLang="en-US" sz="2600" dirty="0">
                <a:solidFill>
                  <a:schemeClr val="tx1">
                    <a:lumMod val="85000"/>
                    <a:lumOff val="15000"/>
                  </a:schemeClr>
                </a:solidFill>
              </a:rPr>
              <a:t>如何学习新中国史</a:t>
            </a:r>
            <a:endParaRPr lang="zh-CN" altLang="en-US" sz="2600" dirty="0">
              <a:solidFill>
                <a:schemeClr val="tx1">
                  <a:lumMod val="85000"/>
                  <a:lumOff val="15000"/>
                </a:schemeClr>
              </a:solidFill>
            </a:endParaRPr>
          </a:p>
        </p:txBody>
      </p:sp>
      <p:grpSp>
        <p:nvGrpSpPr>
          <p:cNvPr id="22" name="组合 21"/>
          <p:cNvGrpSpPr/>
          <p:nvPr/>
        </p:nvGrpSpPr>
        <p:grpSpPr>
          <a:xfrm>
            <a:off x="932205" y="1932660"/>
            <a:ext cx="3686175" cy="3686175"/>
            <a:chOff x="1005657" y="2181225"/>
            <a:chExt cx="3686175" cy="3686175"/>
          </a:xfrm>
        </p:grpSpPr>
        <p:sp>
          <p:nvSpPr>
            <p:cNvPr id="21" name="椭圆 20"/>
            <p:cNvSpPr/>
            <p:nvPr/>
          </p:nvSpPr>
          <p:spPr>
            <a:xfrm>
              <a:off x="1005657" y="2181225"/>
              <a:ext cx="3686175" cy="3686175"/>
            </a:xfrm>
            <a:prstGeom prst="ellipse">
              <a:avLst/>
            </a:prstGeom>
            <a:gradFill>
              <a:gsLst>
                <a:gs pos="0">
                  <a:srgbClr val="FFC000"/>
                </a:gs>
                <a:gs pos="76000">
                  <a:srgbClr val="FFC000">
                    <a:alpha val="0"/>
                  </a:srgbClr>
                </a:gs>
              </a:gsLst>
              <a:lin ang="0" scaled="0"/>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1344052" y="3392602"/>
              <a:ext cx="3250456" cy="1412118"/>
            </a:xfrm>
            <a:prstGeom prst="rect">
              <a:avLst/>
            </a:prstGeom>
            <a:noFill/>
          </p:spPr>
          <p:txBody>
            <a:bodyPr wrap="square">
              <a:spAutoFit/>
            </a:bodyPr>
            <a:lstStyle/>
            <a:p>
              <a:pPr marL="95250" marR="95250">
                <a:lnSpc>
                  <a:spcPts val="3500"/>
                </a:lnSpc>
              </a:pPr>
              <a:r>
                <a:rPr lang="zh-CN" altLang="zh-CN" sz="2400" b="1" spc="75" dirty="0">
                  <a:solidFill>
                    <a:srgbClr val="3D1C05"/>
                  </a:solidFill>
                  <a:effectLst/>
                  <a:latin typeface="+mn-ea"/>
                  <a:cs typeface="宋体" panose="02010600030101010101" pitchFamily="2" charset="-122"/>
                </a:rPr>
                <a:t>突出“三个汲取”</a:t>
              </a:r>
              <a:endParaRPr lang="en-US" altLang="zh-CN" sz="2400" b="1" spc="75" dirty="0">
                <a:solidFill>
                  <a:srgbClr val="3D1C05"/>
                </a:solidFill>
                <a:effectLst/>
                <a:latin typeface="+mn-ea"/>
                <a:cs typeface="宋体" panose="02010600030101010101" pitchFamily="2" charset="-122"/>
              </a:endParaRPr>
            </a:p>
            <a:p>
              <a:pPr marL="95250" marR="95250">
                <a:lnSpc>
                  <a:spcPts val="3500"/>
                </a:lnSpc>
              </a:pPr>
              <a:r>
                <a:rPr lang="zh-CN" altLang="zh-CN" sz="2400" b="1" spc="75" dirty="0">
                  <a:solidFill>
                    <a:srgbClr val="3D1C05"/>
                  </a:solidFill>
                  <a:effectLst/>
                  <a:latin typeface="+mn-ea"/>
                  <a:cs typeface="宋体" panose="02010600030101010101" pitchFamily="2" charset="-122"/>
                </a:rPr>
                <a:t>认真领会新中国史的重要意义：</a:t>
              </a:r>
              <a:r>
                <a:rPr lang="en-US" altLang="zh-CN" sz="2400" b="1" spc="75" dirty="0">
                  <a:solidFill>
                    <a:srgbClr val="3D1C05"/>
                  </a:solidFill>
                  <a:effectLst/>
                  <a:latin typeface="+mn-ea"/>
                  <a:cs typeface="宋体" panose="02010600030101010101" pitchFamily="2" charset="-122"/>
                </a:rPr>
                <a:t> </a:t>
              </a:r>
              <a:endParaRPr lang="zh-CN" altLang="zh-CN" sz="3200" dirty="0">
                <a:solidFill>
                  <a:srgbClr val="3D1C05"/>
                </a:solidFill>
                <a:effectLst/>
                <a:latin typeface="+mn-ea"/>
                <a:cs typeface="宋体" panose="02010600030101010101" pitchFamily="2" charset="-122"/>
              </a:endParaRPr>
            </a:p>
          </p:txBody>
        </p:sp>
      </p:grpSp>
      <p:sp>
        <p:nvSpPr>
          <p:cNvPr id="12" name="空心弧 11"/>
          <p:cNvSpPr/>
          <p:nvPr/>
        </p:nvSpPr>
        <p:spPr>
          <a:xfrm>
            <a:off x="-42259" y="1148174"/>
            <a:ext cx="5255147" cy="5255147"/>
          </a:xfrm>
          <a:prstGeom prst="blockArc">
            <a:avLst>
              <a:gd name="adj1" fmla="val 18900000"/>
              <a:gd name="adj2" fmla="val 2700000"/>
              <a:gd name="adj3" fmla="val 411"/>
            </a:avLst>
          </a:prstGeom>
          <a:solidFill>
            <a:srgbClr val="3D1C05"/>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23" name="组合 22"/>
          <p:cNvGrpSpPr/>
          <p:nvPr/>
        </p:nvGrpSpPr>
        <p:grpSpPr>
          <a:xfrm>
            <a:off x="4423909" y="2117378"/>
            <a:ext cx="7209794" cy="3316737"/>
            <a:chOff x="4423909" y="2338736"/>
            <a:chExt cx="7209794" cy="3316737"/>
          </a:xfrm>
        </p:grpSpPr>
        <p:sp>
          <p:nvSpPr>
            <p:cNvPr id="13" name="任意多边形: 形状 12"/>
            <p:cNvSpPr/>
            <p:nvPr/>
          </p:nvSpPr>
          <p:spPr>
            <a:xfrm>
              <a:off x="4911665" y="2436287"/>
              <a:ext cx="6722038" cy="780408"/>
            </a:xfrm>
            <a:custGeom>
              <a:avLst/>
              <a:gdLst>
                <a:gd name="connsiteX0" fmla="*/ 0 w 6243896"/>
                <a:gd name="connsiteY0" fmla="*/ 0 h 780408"/>
                <a:gd name="connsiteX1" fmla="*/ 6243896 w 6243896"/>
                <a:gd name="connsiteY1" fmla="*/ 0 h 780408"/>
                <a:gd name="connsiteX2" fmla="*/ 6243896 w 6243896"/>
                <a:gd name="connsiteY2" fmla="*/ 780408 h 780408"/>
                <a:gd name="connsiteX3" fmla="*/ 0 w 6243896"/>
                <a:gd name="connsiteY3" fmla="*/ 780408 h 780408"/>
                <a:gd name="connsiteX4" fmla="*/ 0 w 6243896"/>
                <a:gd name="connsiteY4" fmla="*/ 0 h 780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3896" h="780408">
                  <a:moveTo>
                    <a:pt x="0" y="0"/>
                  </a:moveTo>
                  <a:lnTo>
                    <a:pt x="6243896" y="0"/>
                  </a:lnTo>
                  <a:lnTo>
                    <a:pt x="6243896" y="780408"/>
                  </a:lnTo>
                  <a:lnTo>
                    <a:pt x="0" y="780408"/>
                  </a:lnTo>
                  <a:lnTo>
                    <a:pt x="0" y="0"/>
                  </a:lnTo>
                  <a:close/>
                </a:path>
              </a:pathLst>
            </a:custGeom>
            <a:gradFill>
              <a:gsLst>
                <a:gs pos="0">
                  <a:srgbClr val="FF0000"/>
                </a:gs>
                <a:gs pos="100000">
                  <a:srgbClr val="C00000"/>
                </a:gs>
              </a:gsLst>
              <a:lin ang="2700000" scaled="0"/>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9449" tIns="68580" rIns="68580" bIns="68580" numCol="1" spcCol="1270" anchor="ctr" anchorCtr="0">
              <a:noAutofit/>
            </a:bodyPr>
            <a:lstStyle/>
            <a:p>
              <a:pPr marL="0" lvl="0" indent="0" algn="l" defTabSz="1200150">
                <a:lnSpc>
                  <a:spcPct val="90000"/>
                </a:lnSpc>
                <a:spcBef>
                  <a:spcPct val="0"/>
                </a:spcBef>
                <a:spcAft>
                  <a:spcPct val="35000"/>
                </a:spcAft>
                <a:buNone/>
              </a:pPr>
              <a:r>
                <a:rPr lang="zh-CN" sz="2400" kern="1200" dirty="0"/>
                <a:t>在新中国史中汲取爱党爱国的力量。</a:t>
              </a:r>
              <a:endParaRPr lang="zh-CN" sz="2400" kern="1200" dirty="0"/>
            </a:p>
          </p:txBody>
        </p:sp>
        <p:sp>
          <p:nvSpPr>
            <p:cNvPr id="14" name="椭圆 13"/>
            <p:cNvSpPr/>
            <p:nvPr/>
          </p:nvSpPr>
          <p:spPr>
            <a:xfrm>
              <a:off x="4423909" y="2338736"/>
              <a:ext cx="975511" cy="975511"/>
            </a:xfrm>
            <a:prstGeom prst="ellipse">
              <a:avLst/>
            </a:prstGeom>
            <a:solidFill>
              <a:srgbClr val="FFC000"/>
            </a:solidFill>
            <a:ln w="25400">
              <a:solidFill>
                <a:srgbClr val="3D1C05"/>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任意多边形: 形状 14"/>
            <p:cNvSpPr/>
            <p:nvPr/>
          </p:nvSpPr>
          <p:spPr>
            <a:xfrm>
              <a:off x="5195343" y="3606900"/>
              <a:ext cx="6416636" cy="780408"/>
            </a:xfrm>
            <a:custGeom>
              <a:avLst/>
              <a:gdLst>
                <a:gd name="connsiteX0" fmla="*/ 0 w 5960217"/>
                <a:gd name="connsiteY0" fmla="*/ 0 h 780408"/>
                <a:gd name="connsiteX1" fmla="*/ 5960217 w 5960217"/>
                <a:gd name="connsiteY1" fmla="*/ 0 h 780408"/>
                <a:gd name="connsiteX2" fmla="*/ 5960217 w 5960217"/>
                <a:gd name="connsiteY2" fmla="*/ 780408 h 780408"/>
                <a:gd name="connsiteX3" fmla="*/ 0 w 5960217"/>
                <a:gd name="connsiteY3" fmla="*/ 780408 h 780408"/>
                <a:gd name="connsiteX4" fmla="*/ 0 w 5960217"/>
                <a:gd name="connsiteY4" fmla="*/ 0 h 780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0217" h="780408">
                  <a:moveTo>
                    <a:pt x="0" y="0"/>
                  </a:moveTo>
                  <a:lnTo>
                    <a:pt x="5960217" y="0"/>
                  </a:lnTo>
                  <a:lnTo>
                    <a:pt x="5960217" y="780408"/>
                  </a:lnTo>
                  <a:lnTo>
                    <a:pt x="0" y="780408"/>
                  </a:lnTo>
                  <a:lnTo>
                    <a:pt x="0" y="0"/>
                  </a:lnTo>
                  <a:close/>
                </a:path>
              </a:pathLst>
            </a:custGeom>
            <a:gradFill>
              <a:gsLst>
                <a:gs pos="0">
                  <a:srgbClr val="FF0000"/>
                </a:gs>
                <a:gs pos="100000">
                  <a:srgbClr val="C00000"/>
                </a:gs>
              </a:gsLst>
              <a:lin ang="2700000" scaled="0"/>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9449" tIns="68580" rIns="68580" bIns="68580" numCol="1" spcCol="1270" anchor="ctr" anchorCtr="0">
              <a:noAutofit/>
            </a:bodyPr>
            <a:lstStyle/>
            <a:p>
              <a:pPr marL="0" lvl="0" indent="0" algn="l" defTabSz="1200150">
                <a:lnSpc>
                  <a:spcPct val="90000"/>
                </a:lnSpc>
                <a:spcBef>
                  <a:spcPct val="0"/>
                </a:spcBef>
                <a:spcAft>
                  <a:spcPct val="35000"/>
                </a:spcAft>
                <a:buNone/>
              </a:pPr>
              <a:r>
                <a:rPr lang="zh-CN" sz="2400" kern="1200" dirty="0"/>
                <a:t>在新中国史中汲取智慧担当的力量。</a:t>
              </a:r>
              <a:endParaRPr lang="zh-CN" sz="2400" kern="1200" dirty="0"/>
            </a:p>
          </p:txBody>
        </p:sp>
        <p:sp>
          <p:nvSpPr>
            <p:cNvPr id="16" name="椭圆 15"/>
            <p:cNvSpPr/>
            <p:nvPr/>
          </p:nvSpPr>
          <p:spPr>
            <a:xfrm>
              <a:off x="4707588" y="3509349"/>
              <a:ext cx="975511" cy="975511"/>
            </a:xfrm>
            <a:prstGeom prst="ellipse">
              <a:avLst/>
            </a:prstGeom>
            <a:solidFill>
              <a:srgbClr val="FFC000"/>
            </a:solidFill>
            <a:ln w="25400">
              <a:solidFill>
                <a:srgbClr val="3D1C05"/>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任意多边形: 形状 16"/>
            <p:cNvSpPr/>
            <p:nvPr/>
          </p:nvSpPr>
          <p:spPr>
            <a:xfrm>
              <a:off x="4911665" y="4777513"/>
              <a:ext cx="6722038" cy="780408"/>
            </a:xfrm>
            <a:custGeom>
              <a:avLst/>
              <a:gdLst>
                <a:gd name="connsiteX0" fmla="*/ 0 w 6243896"/>
                <a:gd name="connsiteY0" fmla="*/ 0 h 780408"/>
                <a:gd name="connsiteX1" fmla="*/ 6243896 w 6243896"/>
                <a:gd name="connsiteY1" fmla="*/ 0 h 780408"/>
                <a:gd name="connsiteX2" fmla="*/ 6243896 w 6243896"/>
                <a:gd name="connsiteY2" fmla="*/ 780408 h 780408"/>
                <a:gd name="connsiteX3" fmla="*/ 0 w 6243896"/>
                <a:gd name="connsiteY3" fmla="*/ 780408 h 780408"/>
                <a:gd name="connsiteX4" fmla="*/ 0 w 6243896"/>
                <a:gd name="connsiteY4" fmla="*/ 0 h 780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3896" h="780408">
                  <a:moveTo>
                    <a:pt x="0" y="0"/>
                  </a:moveTo>
                  <a:lnTo>
                    <a:pt x="6243896" y="0"/>
                  </a:lnTo>
                  <a:lnTo>
                    <a:pt x="6243896" y="780408"/>
                  </a:lnTo>
                  <a:lnTo>
                    <a:pt x="0" y="780408"/>
                  </a:lnTo>
                  <a:lnTo>
                    <a:pt x="0" y="0"/>
                  </a:lnTo>
                  <a:close/>
                </a:path>
              </a:pathLst>
            </a:custGeom>
            <a:gradFill>
              <a:gsLst>
                <a:gs pos="0">
                  <a:srgbClr val="FF0000"/>
                </a:gs>
                <a:gs pos="100000">
                  <a:srgbClr val="C00000"/>
                </a:gs>
              </a:gsLst>
              <a:lin ang="2700000" scaled="0"/>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9449" tIns="68580" rIns="68580" bIns="68580" numCol="1" spcCol="1270" anchor="ctr" anchorCtr="0">
              <a:noAutofit/>
            </a:bodyPr>
            <a:lstStyle/>
            <a:p>
              <a:pPr marL="0" lvl="0" indent="0" algn="l" defTabSz="1200150">
                <a:lnSpc>
                  <a:spcPct val="90000"/>
                </a:lnSpc>
                <a:spcBef>
                  <a:spcPct val="0"/>
                </a:spcBef>
                <a:spcAft>
                  <a:spcPct val="35000"/>
                </a:spcAft>
                <a:buNone/>
              </a:pPr>
              <a:r>
                <a:rPr lang="zh-CN" sz="2400" kern="1200" dirty="0"/>
                <a:t>在新中国史中汲取立国、兴国的力量。</a:t>
              </a:r>
              <a:endParaRPr lang="zh-CN" sz="2400" kern="1200" dirty="0"/>
            </a:p>
          </p:txBody>
        </p:sp>
        <p:sp>
          <p:nvSpPr>
            <p:cNvPr id="18" name="椭圆 17"/>
            <p:cNvSpPr/>
            <p:nvPr/>
          </p:nvSpPr>
          <p:spPr>
            <a:xfrm>
              <a:off x="4423909" y="4679962"/>
              <a:ext cx="975511" cy="975511"/>
            </a:xfrm>
            <a:prstGeom prst="ellipse">
              <a:avLst/>
            </a:prstGeom>
            <a:solidFill>
              <a:srgbClr val="FFC000"/>
            </a:solidFill>
            <a:ln w="25400">
              <a:solidFill>
                <a:srgbClr val="3D1C05"/>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文本框 9"/>
            <p:cNvSpPr txBox="1"/>
            <p:nvPr/>
          </p:nvSpPr>
          <p:spPr>
            <a:xfrm>
              <a:off x="4521233" y="2637694"/>
              <a:ext cx="780861" cy="400110"/>
            </a:xfrm>
            <a:prstGeom prst="rect">
              <a:avLst/>
            </a:prstGeom>
            <a:noFill/>
          </p:spPr>
          <p:txBody>
            <a:bodyPr wrap="square">
              <a:spAutoFit/>
            </a:bodyPr>
            <a:lstStyle/>
            <a:p>
              <a:pPr lvl="0" algn="ctr"/>
              <a:r>
                <a:rPr lang="zh-CN" altLang="zh-CN" sz="2000" b="1" dirty="0">
                  <a:solidFill>
                    <a:srgbClr val="3D1C05"/>
                  </a:solidFill>
                </a:rPr>
                <a:t>一是</a:t>
              </a:r>
              <a:endParaRPr lang="zh-CN" altLang="en-US" sz="2000" b="1" dirty="0">
                <a:solidFill>
                  <a:srgbClr val="3D1C05"/>
                </a:solidFill>
              </a:endParaRPr>
            </a:p>
          </p:txBody>
        </p:sp>
        <p:sp>
          <p:nvSpPr>
            <p:cNvPr id="19" name="文本框 18"/>
            <p:cNvSpPr txBox="1"/>
            <p:nvPr/>
          </p:nvSpPr>
          <p:spPr>
            <a:xfrm>
              <a:off x="4521233" y="4967662"/>
              <a:ext cx="780861" cy="400110"/>
            </a:xfrm>
            <a:prstGeom prst="rect">
              <a:avLst/>
            </a:prstGeom>
            <a:noFill/>
          </p:spPr>
          <p:txBody>
            <a:bodyPr wrap="square">
              <a:spAutoFit/>
            </a:bodyPr>
            <a:lstStyle/>
            <a:p>
              <a:pPr lvl="0" algn="ctr"/>
              <a:r>
                <a:rPr lang="zh-CN" altLang="en-US" sz="2000" b="1" dirty="0">
                  <a:solidFill>
                    <a:srgbClr val="3D1C05"/>
                  </a:solidFill>
                </a:rPr>
                <a:t>在</a:t>
              </a:r>
              <a:r>
                <a:rPr lang="zh-CN" altLang="zh-CN" sz="2000" b="1" dirty="0">
                  <a:solidFill>
                    <a:srgbClr val="3D1C05"/>
                  </a:solidFill>
                </a:rPr>
                <a:t>是</a:t>
              </a:r>
              <a:endParaRPr lang="zh-CN" altLang="en-US" sz="2000" b="1" dirty="0">
                <a:solidFill>
                  <a:srgbClr val="3D1C05"/>
                </a:solidFill>
              </a:endParaRPr>
            </a:p>
          </p:txBody>
        </p:sp>
        <p:sp>
          <p:nvSpPr>
            <p:cNvPr id="20" name="文本框 19"/>
            <p:cNvSpPr txBox="1"/>
            <p:nvPr/>
          </p:nvSpPr>
          <p:spPr>
            <a:xfrm>
              <a:off x="4804912" y="3799841"/>
              <a:ext cx="780861" cy="400110"/>
            </a:xfrm>
            <a:prstGeom prst="rect">
              <a:avLst/>
            </a:prstGeom>
            <a:noFill/>
          </p:spPr>
          <p:txBody>
            <a:bodyPr wrap="square">
              <a:spAutoFit/>
            </a:bodyPr>
            <a:lstStyle/>
            <a:p>
              <a:pPr lvl="0" algn="ctr"/>
              <a:r>
                <a:rPr lang="zh-CN" altLang="en-US" sz="2000" b="1" dirty="0">
                  <a:solidFill>
                    <a:srgbClr val="3D1C05"/>
                  </a:solidFill>
                </a:rPr>
                <a:t>二</a:t>
              </a:r>
              <a:r>
                <a:rPr lang="zh-CN" altLang="zh-CN" sz="2000" b="1" dirty="0">
                  <a:solidFill>
                    <a:srgbClr val="3D1C05"/>
                  </a:solidFill>
                </a:rPr>
                <a:t>是</a:t>
              </a:r>
              <a:endParaRPr lang="zh-CN" altLang="en-US" sz="2000" b="1" dirty="0">
                <a:solidFill>
                  <a:srgbClr val="3D1C05"/>
                </a:solidFil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342232" y="1736421"/>
            <a:ext cx="9507537" cy="133889"/>
          </a:xfrm>
          <a:prstGeom prst="rect">
            <a:avLst/>
          </a:prstGeom>
          <a:gradFill>
            <a:gsLst>
              <a:gs pos="38962">
                <a:srgbClr val="FFC000">
                  <a:alpha val="0"/>
                </a:srgbClr>
              </a:gs>
              <a:gs pos="885">
                <a:srgbClr val="FFC000"/>
              </a:gs>
              <a:gs pos="73000">
                <a:srgbClr val="FFC000">
                  <a:alpha val="0"/>
                </a:srgbClr>
              </a:gs>
              <a:gs pos="100000">
                <a:srgbClr val="FFC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179705"/>
            <a:endParaRPr lang="zh-CN" altLang="en-US" b="1" dirty="0">
              <a:solidFill>
                <a:schemeClr val="tx1">
                  <a:lumMod val="85000"/>
                  <a:lumOff val="15000"/>
                </a:schemeClr>
              </a:solidFill>
            </a:endParaRPr>
          </a:p>
        </p:txBody>
      </p:sp>
      <p:sp>
        <p:nvSpPr>
          <p:cNvPr id="3" name="文本框 2"/>
          <p:cNvSpPr txBox="1"/>
          <p:nvPr/>
        </p:nvSpPr>
        <p:spPr>
          <a:xfrm>
            <a:off x="143970" y="195812"/>
            <a:ext cx="991876" cy="830997"/>
          </a:xfrm>
          <a:prstGeom prst="rect">
            <a:avLst/>
          </a:prstGeom>
          <a:noFill/>
        </p:spPr>
        <p:txBody>
          <a:bodyPr wrap="square" rtlCol="0">
            <a:spAutoFit/>
          </a:bodyPr>
          <a:lstStyle/>
          <a:p>
            <a:pPr algn="ctr"/>
            <a:r>
              <a:rPr lang="en-US" altLang="zh-CN" sz="4800" dirty="0">
                <a:gradFill>
                  <a:gsLst>
                    <a:gs pos="100000">
                      <a:srgbClr val="C00000"/>
                    </a:gs>
                    <a:gs pos="46000">
                      <a:srgbClr val="FF0000"/>
                    </a:gs>
                    <a:gs pos="17000">
                      <a:srgbClr val="FFC000"/>
                    </a:gs>
                  </a:gsLst>
                  <a:lin ang="5400000" scaled="1"/>
                </a:gradFill>
                <a:latin typeface="Impact" panose="020B0806030902050204" pitchFamily="34" charset="0"/>
              </a:rPr>
              <a:t>02</a:t>
            </a:r>
            <a:endParaRPr lang="zh-CN" altLang="en-US" sz="4800" dirty="0">
              <a:gradFill>
                <a:gsLst>
                  <a:gs pos="100000">
                    <a:srgbClr val="C00000"/>
                  </a:gs>
                  <a:gs pos="46000">
                    <a:srgbClr val="FF0000"/>
                  </a:gs>
                  <a:gs pos="17000">
                    <a:srgbClr val="FFC000"/>
                  </a:gs>
                </a:gsLst>
                <a:lin ang="5400000" scaled="1"/>
              </a:gradFill>
              <a:latin typeface="Impact" panose="020B0806030902050204" pitchFamily="34" charset="0"/>
            </a:endParaRPr>
          </a:p>
        </p:txBody>
      </p:sp>
      <p:sp>
        <p:nvSpPr>
          <p:cNvPr id="5" name="文本框 4"/>
          <p:cNvSpPr txBox="1"/>
          <p:nvPr/>
        </p:nvSpPr>
        <p:spPr>
          <a:xfrm>
            <a:off x="1101121" y="317177"/>
            <a:ext cx="7016283" cy="492443"/>
          </a:xfrm>
          <a:prstGeom prst="rect">
            <a:avLst/>
          </a:prstGeom>
          <a:noFill/>
        </p:spPr>
        <p:txBody>
          <a:bodyPr wrap="square">
            <a:spAutoFit/>
          </a:bodyPr>
          <a:lstStyle/>
          <a:p>
            <a:r>
              <a:rPr lang="zh-CN" altLang="en-US" sz="2600" dirty="0">
                <a:solidFill>
                  <a:schemeClr val="tx1">
                    <a:lumMod val="85000"/>
                    <a:lumOff val="15000"/>
                  </a:schemeClr>
                </a:solidFill>
              </a:rPr>
              <a:t>如何学习新中国史</a:t>
            </a:r>
            <a:endParaRPr lang="zh-CN" altLang="en-US" sz="2600" dirty="0">
              <a:solidFill>
                <a:schemeClr val="tx1">
                  <a:lumMod val="85000"/>
                  <a:lumOff val="15000"/>
                </a:schemeClr>
              </a:solidFill>
            </a:endParaRPr>
          </a:p>
        </p:txBody>
      </p:sp>
      <p:sp>
        <p:nvSpPr>
          <p:cNvPr id="11" name="任意多边形: 形状 10"/>
          <p:cNvSpPr/>
          <p:nvPr/>
        </p:nvSpPr>
        <p:spPr>
          <a:xfrm>
            <a:off x="734340" y="2247900"/>
            <a:ext cx="2621838" cy="3881438"/>
          </a:xfrm>
          <a:custGeom>
            <a:avLst/>
            <a:gdLst>
              <a:gd name="connsiteX0" fmla="*/ 0 w 2621838"/>
              <a:gd name="connsiteY0" fmla="*/ 262184 h 3881438"/>
              <a:gd name="connsiteX1" fmla="*/ 262184 w 2621838"/>
              <a:gd name="connsiteY1" fmla="*/ 0 h 3881438"/>
              <a:gd name="connsiteX2" fmla="*/ 2359654 w 2621838"/>
              <a:gd name="connsiteY2" fmla="*/ 0 h 3881438"/>
              <a:gd name="connsiteX3" fmla="*/ 2621838 w 2621838"/>
              <a:gd name="connsiteY3" fmla="*/ 262184 h 3881438"/>
              <a:gd name="connsiteX4" fmla="*/ 2621838 w 2621838"/>
              <a:gd name="connsiteY4" fmla="*/ 3619254 h 3881438"/>
              <a:gd name="connsiteX5" fmla="*/ 2359654 w 2621838"/>
              <a:gd name="connsiteY5" fmla="*/ 3881438 h 3881438"/>
              <a:gd name="connsiteX6" fmla="*/ 262184 w 2621838"/>
              <a:gd name="connsiteY6" fmla="*/ 3881438 h 3881438"/>
              <a:gd name="connsiteX7" fmla="*/ 0 w 2621838"/>
              <a:gd name="connsiteY7" fmla="*/ 3619254 h 3881438"/>
              <a:gd name="connsiteX8" fmla="*/ 0 w 2621838"/>
              <a:gd name="connsiteY8" fmla="*/ 262184 h 388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1838" h="3881438">
                <a:moveTo>
                  <a:pt x="0" y="262184"/>
                </a:moveTo>
                <a:cubicBezTo>
                  <a:pt x="0" y="117384"/>
                  <a:pt x="117384" y="0"/>
                  <a:pt x="262184" y="0"/>
                </a:cubicBezTo>
                <a:lnTo>
                  <a:pt x="2359654" y="0"/>
                </a:lnTo>
                <a:cubicBezTo>
                  <a:pt x="2504454" y="0"/>
                  <a:pt x="2621838" y="117384"/>
                  <a:pt x="2621838" y="262184"/>
                </a:cubicBezTo>
                <a:lnTo>
                  <a:pt x="2621838" y="3619254"/>
                </a:lnTo>
                <a:cubicBezTo>
                  <a:pt x="2621838" y="3764054"/>
                  <a:pt x="2504454" y="3881438"/>
                  <a:pt x="2359654" y="3881438"/>
                </a:cubicBezTo>
                <a:lnTo>
                  <a:pt x="262184" y="3881438"/>
                </a:lnTo>
                <a:cubicBezTo>
                  <a:pt x="117384" y="3881438"/>
                  <a:pt x="0" y="3764054"/>
                  <a:pt x="0" y="3619254"/>
                </a:cubicBezTo>
                <a:lnTo>
                  <a:pt x="0" y="262184"/>
                </a:lnTo>
                <a:close/>
              </a:path>
            </a:pathLst>
          </a:custGeom>
          <a:solidFill>
            <a:srgbClr val="DD26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1694815" rIns="142240" bIns="918528" numCol="1" spcCol="1270" anchor="ctr" anchorCtr="0">
            <a:noAutofit/>
          </a:bodyPr>
          <a:lstStyle/>
          <a:p>
            <a:pPr marL="0" lvl="0" indent="0" algn="ctr" defTabSz="889000">
              <a:lnSpc>
                <a:spcPts val="3000"/>
              </a:lnSpc>
              <a:spcBef>
                <a:spcPct val="0"/>
              </a:spcBef>
              <a:spcAft>
                <a:spcPct val="35000"/>
              </a:spcAft>
              <a:buNone/>
            </a:pPr>
            <a:r>
              <a:rPr lang="zh-CN" kern="1200" dirty="0"/>
              <a:t>把学习新中国史与传承党的革命传统优良作风结合起来</a:t>
            </a:r>
            <a:endParaRPr lang="zh-CN" kern="1200" dirty="0"/>
          </a:p>
        </p:txBody>
      </p:sp>
      <p:sp>
        <p:nvSpPr>
          <p:cNvPr id="12" name="椭圆 11"/>
          <p:cNvSpPr/>
          <p:nvPr/>
        </p:nvSpPr>
        <p:spPr>
          <a:xfrm>
            <a:off x="1399000" y="2480786"/>
            <a:ext cx="1292518" cy="1292518"/>
          </a:xfrm>
          <a:prstGeom prst="ellipse">
            <a:avLst/>
          </a:prstGeom>
          <a:solidFill>
            <a:srgbClr val="FFC000"/>
          </a:solidFill>
          <a:ln w="28575">
            <a:solidFill>
              <a:srgbClr val="3D1C05"/>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任意多边形: 形状 12"/>
          <p:cNvSpPr/>
          <p:nvPr/>
        </p:nvSpPr>
        <p:spPr>
          <a:xfrm>
            <a:off x="3434834" y="2247900"/>
            <a:ext cx="2621838" cy="3881438"/>
          </a:xfrm>
          <a:custGeom>
            <a:avLst/>
            <a:gdLst>
              <a:gd name="connsiteX0" fmla="*/ 0 w 2621838"/>
              <a:gd name="connsiteY0" fmla="*/ 262184 h 3881438"/>
              <a:gd name="connsiteX1" fmla="*/ 262184 w 2621838"/>
              <a:gd name="connsiteY1" fmla="*/ 0 h 3881438"/>
              <a:gd name="connsiteX2" fmla="*/ 2359654 w 2621838"/>
              <a:gd name="connsiteY2" fmla="*/ 0 h 3881438"/>
              <a:gd name="connsiteX3" fmla="*/ 2621838 w 2621838"/>
              <a:gd name="connsiteY3" fmla="*/ 262184 h 3881438"/>
              <a:gd name="connsiteX4" fmla="*/ 2621838 w 2621838"/>
              <a:gd name="connsiteY4" fmla="*/ 3619254 h 3881438"/>
              <a:gd name="connsiteX5" fmla="*/ 2359654 w 2621838"/>
              <a:gd name="connsiteY5" fmla="*/ 3881438 h 3881438"/>
              <a:gd name="connsiteX6" fmla="*/ 262184 w 2621838"/>
              <a:gd name="connsiteY6" fmla="*/ 3881438 h 3881438"/>
              <a:gd name="connsiteX7" fmla="*/ 0 w 2621838"/>
              <a:gd name="connsiteY7" fmla="*/ 3619254 h 3881438"/>
              <a:gd name="connsiteX8" fmla="*/ 0 w 2621838"/>
              <a:gd name="connsiteY8" fmla="*/ 262184 h 388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1838" h="3881438">
                <a:moveTo>
                  <a:pt x="0" y="262184"/>
                </a:moveTo>
                <a:cubicBezTo>
                  <a:pt x="0" y="117384"/>
                  <a:pt x="117384" y="0"/>
                  <a:pt x="262184" y="0"/>
                </a:cubicBezTo>
                <a:lnTo>
                  <a:pt x="2359654" y="0"/>
                </a:lnTo>
                <a:cubicBezTo>
                  <a:pt x="2504454" y="0"/>
                  <a:pt x="2621838" y="117384"/>
                  <a:pt x="2621838" y="262184"/>
                </a:cubicBezTo>
                <a:lnTo>
                  <a:pt x="2621838" y="3619254"/>
                </a:lnTo>
                <a:cubicBezTo>
                  <a:pt x="2621838" y="3764054"/>
                  <a:pt x="2504454" y="3881438"/>
                  <a:pt x="2359654" y="3881438"/>
                </a:cubicBezTo>
                <a:lnTo>
                  <a:pt x="262184" y="3881438"/>
                </a:lnTo>
                <a:cubicBezTo>
                  <a:pt x="117384" y="3881438"/>
                  <a:pt x="0" y="3764054"/>
                  <a:pt x="0" y="3619254"/>
                </a:cubicBezTo>
                <a:lnTo>
                  <a:pt x="0" y="262184"/>
                </a:lnTo>
                <a:close/>
              </a:path>
            </a:pathLst>
          </a:custGeom>
          <a:solidFill>
            <a:srgbClr val="FF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1694815" rIns="142240" bIns="918528" numCol="1" spcCol="1270" anchor="ctr" anchorCtr="0">
            <a:noAutofit/>
          </a:bodyPr>
          <a:lstStyle/>
          <a:p>
            <a:pPr marL="0" lvl="0" indent="0" algn="ctr" defTabSz="889000">
              <a:lnSpc>
                <a:spcPts val="3000"/>
              </a:lnSpc>
              <a:spcBef>
                <a:spcPct val="0"/>
              </a:spcBef>
              <a:spcAft>
                <a:spcPct val="35000"/>
              </a:spcAft>
              <a:buNone/>
            </a:pPr>
            <a:r>
              <a:rPr lang="zh-CN" kern="1200" dirty="0"/>
              <a:t>把学习新中国史与为人民守初心为民族担使命结合起来</a:t>
            </a:r>
            <a:endParaRPr lang="zh-CN" kern="1200" dirty="0"/>
          </a:p>
        </p:txBody>
      </p:sp>
      <p:sp>
        <p:nvSpPr>
          <p:cNvPr id="14" name="椭圆 13"/>
          <p:cNvSpPr/>
          <p:nvPr/>
        </p:nvSpPr>
        <p:spPr>
          <a:xfrm>
            <a:off x="4099494" y="2480786"/>
            <a:ext cx="1292518" cy="1292518"/>
          </a:xfrm>
          <a:prstGeom prst="ellipse">
            <a:avLst/>
          </a:prstGeom>
          <a:solidFill>
            <a:srgbClr val="FFC000"/>
          </a:solidFill>
          <a:ln w="28575">
            <a:solidFill>
              <a:srgbClr val="3D1C05"/>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任意多边形: 形状 14"/>
          <p:cNvSpPr/>
          <p:nvPr/>
        </p:nvSpPr>
        <p:spPr>
          <a:xfrm>
            <a:off x="6135328" y="2247900"/>
            <a:ext cx="2621838" cy="3881438"/>
          </a:xfrm>
          <a:custGeom>
            <a:avLst/>
            <a:gdLst>
              <a:gd name="connsiteX0" fmla="*/ 0 w 2621838"/>
              <a:gd name="connsiteY0" fmla="*/ 262184 h 3881438"/>
              <a:gd name="connsiteX1" fmla="*/ 262184 w 2621838"/>
              <a:gd name="connsiteY1" fmla="*/ 0 h 3881438"/>
              <a:gd name="connsiteX2" fmla="*/ 2359654 w 2621838"/>
              <a:gd name="connsiteY2" fmla="*/ 0 h 3881438"/>
              <a:gd name="connsiteX3" fmla="*/ 2621838 w 2621838"/>
              <a:gd name="connsiteY3" fmla="*/ 262184 h 3881438"/>
              <a:gd name="connsiteX4" fmla="*/ 2621838 w 2621838"/>
              <a:gd name="connsiteY4" fmla="*/ 3619254 h 3881438"/>
              <a:gd name="connsiteX5" fmla="*/ 2359654 w 2621838"/>
              <a:gd name="connsiteY5" fmla="*/ 3881438 h 3881438"/>
              <a:gd name="connsiteX6" fmla="*/ 262184 w 2621838"/>
              <a:gd name="connsiteY6" fmla="*/ 3881438 h 3881438"/>
              <a:gd name="connsiteX7" fmla="*/ 0 w 2621838"/>
              <a:gd name="connsiteY7" fmla="*/ 3619254 h 3881438"/>
              <a:gd name="connsiteX8" fmla="*/ 0 w 2621838"/>
              <a:gd name="connsiteY8" fmla="*/ 262184 h 388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1838" h="3881438">
                <a:moveTo>
                  <a:pt x="0" y="262184"/>
                </a:moveTo>
                <a:cubicBezTo>
                  <a:pt x="0" y="117384"/>
                  <a:pt x="117384" y="0"/>
                  <a:pt x="262184" y="0"/>
                </a:cubicBezTo>
                <a:lnTo>
                  <a:pt x="2359654" y="0"/>
                </a:lnTo>
                <a:cubicBezTo>
                  <a:pt x="2504454" y="0"/>
                  <a:pt x="2621838" y="117384"/>
                  <a:pt x="2621838" y="262184"/>
                </a:cubicBezTo>
                <a:lnTo>
                  <a:pt x="2621838" y="3619254"/>
                </a:lnTo>
                <a:cubicBezTo>
                  <a:pt x="2621838" y="3764054"/>
                  <a:pt x="2504454" y="3881438"/>
                  <a:pt x="2359654" y="3881438"/>
                </a:cubicBezTo>
                <a:lnTo>
                  <a:pt x="262184" y="3881438"/>
                </a:lnTo>
                <a:cubicBezTo>
                  <a:pt x="117384" y="3881438"/>
                  <a:pt x="0" y="3764054"/>
                  <a:pt x="0" y="3619254"/>
                </a:cubicBezTo>
                <a:lnTo>
                  <a:pt x="0" y="262184"/>
                </a:lnTo>
                <a:close/>
              </a:path>
            </a:pathLst>
          </a:custGeom>
          <a:solidFill>
            <a:srgbClr val="DD26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1694815" rIns="142240" bIns="918528" numCol="1" spcCol="1270" anchor="ctr" anchorCtr="0">
            <a:noAutofit/>
          </a:bodyPr>
          <a:lstStyle/>
          <a:p>
            <a:pPr marL="0" lvl="0" indent="0" algn="ctr" defTabSz="889000">
              <a:lnSpc>
                <a:spcPts val="3000"/>
              </a:lnSpc>
              <a:spcBef>
                <a:spcPct val="0"/>
              </a:spcBef>
              <a:spcAft>
                <a:spcPct val="35000"/>
              </a:spcAft>
              <a:buNone/>
            </a:pPr>
            <a:r>
              <a:rPr lang="zh-CN" kern="1200" dirty="0"/>
              <a:t>把学习新中国史与学懂弄通新时代的创新理论结合起来</a:t>
            </a:r>
            <a:endParaRPr lang="zh-CN" kern="1200" dirty="0"/>
          </a:p>
        </p:txBody>
      </p:sp>
      <p:sp>
        <p:nvSpPr>
          <p:cNvPr id="16" name="椭圆 15"/>
          <p:cNvSpPr/>
          <p:nvPr/>
        </p:nvSpPr>
        <p:spPr>
          <a:xfrm>
            <a:off x="6799988" y="2480786"/>
            <a:ext cx="1292518" cy="1292518"/>
          </a:xfrm>
          <a:prstGeom prst="ellipse">
            <a:avLst/>
          </a:prstGeom>
          <a:solidFill>
            <a:srgbClr val="FFC000"/>
          </a:solidFill>
          <a:ln w="28575">
            <a:solidFill>
              <a:srgbClr val="3D1C05"/>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任意多边形: 形状 16"/>
          <p:cNvSpPr/>
          <p:nvPr/>
        </p:nvSpPr>
        <p:spPr>
          <a:xfrm>
            <a:off x="8835822" y="2247900"/>
            <a:ext cx="2621838" cy="3881438"/>
          </a:xfrm>
          <a:custGeom>
            <a:avLst/>
            <a:gdLst>
              <a:gd name="connsiteX0" fmla="*/ 0 w 2621838"/>
              <a:gd name="connsiteY0" fmla="*/ 262184 h 3881438"/>
              <a:gd name="connsiteX1" fmla="*/ 262184 w 2621838"/>
              <a:gd name="connsiteY1" fmla="*/ 0 h 3881438"/>
              <a:gd name="connsiteX2" fmla="*/ 2359654 w 2621838"/>
              <a:gd name="connsiteY2" fmla="*/ 0 h 3881438"/>
              <a:gd name="connsiteX3" fmla="*/ 2621838 w 2621838"/>
              <a:gd name="connsiteY3" fmla="*/ 262184 h 3881438"/>
              <a:gd name="connsiteX4" fmla="*/ 2621838 w 2621838"/>
              <a:gd name="connsiteY4" fmla="*/ 3619254 h 3881438"/>
              <a:gd name="connsiteX5" fmla="*/ 2359654 w 2621838"/>
              <a:gd name="connsiteY5" fmla="*/ 3881438 h 3881438"/>
              <a:gd name="connsiteX6" fmla="*/ 262184 w 2621838"/>
              <a:gd name="connsiteY6" fmla="*/ 3881438 h 3881438"/>
              <a:gd name="connsiteX7" fmla="*/ 0 w 2621838"/>
              <a:gd name="connsiteY7" fmla="*/ 3619254 h 3881438"/>
              <a:gd name="connsiteX8" fmla="*/ 0 w 2621838"/>
              <a:gd name="connsiteY8" fmla="*/ 262184 h 388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1838" h="3881438">
                <a:moveTo>
                  <a:pt x="0" y="262184"/>
                </a:moveTo>
                <a:cubicBezTo>
                  <a:pt x="0" y="117384"/>
                  <a:pt x="117384" y="0"/>
                  <a:pt x="262184" y="0"/>
                </a:cubicBezTo>
                <a:lnTo>
                  <a:pt x="2359654" y="0"/>
                </a:lnTo>
                <a:cubicBezTo>
                  <a:pt x="2504454" y="0"/>
                  <a:pt x="2621838" y="117384"/>
                  <a:pt x="2621838" y="262184"/>
                </a:cubicBezTo>
                <a:lnTo>
                  <a:pt x="2621838" y="3619254"/>
                </a:lnTo>
                <a:cubicBezTo>
                  <a:pt x="2621838" y="3764054"/>
                  <a:pt x="2504454" y="3881438"/>
                  <a:pt x="2359654" y="3881438"/>
                </a:cubicBezTo>
                <a:lnTo>
                  <a:pt x="262184" y="3881438"/>
                </a:lnTo>
                <a:cubicBezTo>
                  <a:pt x="117384" y="3881438"/>
                  <a:pt x="0" y="3764054"/>
                  <a:pt x="0" y="3619254"/>
                </a:cubicBezTo>
                <a:lnTo>
                  <a:pt x="0" y="262184"/>
                </a:lnTo>
                <a:close/>
              </a:path>
            </a:pathLst>
          </a:custGeom>
          <a:solidFill>
            <a:srgbClr val="FF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1694815" rIns="142240" bIns="918528" numCol="1" spcCol="1270" anchor="ctr" anchorCtr="0">
            <a:noAutofit/>
          </a:bodyPr>
          <a:lstStyle/>
          <a:p>
            <a:pPr marL="0" lvl="0" indent="0" algn="ctr" defTabSz="889000">
              <a:lnSpc>
                <a:spcPts val="3000"/>
              </a:lnSpc>
              <a:spcBef>
                <a:spcPct val="0"/>
              </a:spcBef>
              <a:spcAft>
                <a:spcPct val="35000"/>
              </a:spcAft>
              <a:buNone/>
            </a:pPr>
            <a:r>
              <a:rPr lang="zh-CN" kern="1200" dirty="0"/>
              <a:t>把学习新中国史与提高中国共产党的执政本领结合起来</a:t>
            </a:r>
            <a:endParaRPr lang="zh-CN" kern="1200" dirty="0"/>
          </a:p>
        </p:txBody>
      </p:sp>
      <p:sp>
        <p:nvSpPr>
          <p:cNvPr id="18" name="椭圆 17"/>
          <p:cNvSpPr/>
          <p:nvPr/>
        </p:nvSpPr>
        <p:spPr>
          <a:xfrm>
            <a:off x="9500482" y="2480786"/>
            <a:ext cx="1292518" cy="1292518"/>
          </a:xfrm>
          <a:prstGeom prst="ellipse">
            <a:avLst/>
          </a:prstGeom>
          <a:solidFill>
            <a:srgbClr val="FFC000"/>
          </a:solidFill>
          <a:ln w="28575">
            <a:solidFill>
              <a:srgbClr val="3D1C05"/>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箭头: 左右 18"/>
          <p:cNvSpPr/>
          <p:nvPr/>
        </p:nvSpPr>
        <p:spPr>
          <a:xfrm>
            <a:off x="1160971" y="5353050"/>
            <a:ext cx="9870058" cy="582215"/>
          </a:xfrm>
          <a:prstGeom prst="leftRightArrow">
            <a:avLst/>
          </a:prstGeom>
          <a:gradFill>
            <a:gsLst>
              <a:gs pos="38962">
                <a:srgbClr val="FFC000">
                  <a:alpha val="0"/>
                </a:srgbClr>
              </a:gs>
              <a:gs pos="885">
                <a:srgbClr val="FFC000"/>
              </a:gs>
              <a:gs pos="73000">
                <a:srgbClr val="FFC000">
                  <a:alpha val="0"/>
                </a:srgbClr>
              </a:gs>
              <a:gs pos="100000">
                <a:srgbClr val="FFC000"/>
              </a:gs>
            </a:gsLst>
            <a:lin ang="0" scaled="0"/>
          </a:gra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7" name="文本框 6"/>
          <p:cNvSpPr txBox="1"/>
          <p:nvPr/>
        </p:nvSpPr>
        <p:spPr>
          <a:xfrm>
            <a:off x="2295525" y="1375745"/>
            <a:ext cx="7600950" cy="523220"/>
          </a:xfrm>
          <a:prstGeom prst="rect">
            <a:avLst/>
          </a:prstGeom>
          <a:noFill/>
        </p:spPr>
        <p:txBody>
          <a:bodyPr wrap="square">
            <a:spAutoFit/>
          </a:bodyPr>
          <a:lstStyle/>
          <a:p>
            <a:pPr marL="95250" marR="95250" algn="ctr"/>
            <a:r>
              <a:rPr lang="zh-CN" altLang="zh-CN" sz="2800" b="1" spc="75" dirty="0">
                <a:solidFill>
                  <a:srgbClr val="3D1C05"/>
                </a:solidFill>
                <a:effectLst/>
                <a:latin typeface="+mj-ea"/>
                <a:ea typeface="+mj-ea"/>
                <a:cs typeface="宋体" panose="02010600030101010101" pitchFamily="2" charset="-122"/>
              </a:rPr>
              <a:t>坚持“四个结合”，认真学好党史、新中国史</a:t>
            </a:r>
            <a:endParaRPr lang="zh-CN" altLang="zh-CN" sz="3600" b="1" dirty="0">
              <a:solidFill>
                <a:srgbClr val="3D1C05"/>
              </a:solidFill>
              <a:effectLst/>
              <a:latin typeface="+mj-ea"/>
              <a:ea typeface="+mj-ea"/>
              <a:cs typeface="宋体" panose="02010600030101010101" pitchFamily="2" charset="-122"/>
            </a:endParaRPr>
          </a:p>
        </p:txBody>
      </p:sp>
      <p:sp>
        <p:nvSpPr>
          <p:cNvPr id="20" name="文本框 19"/>
          <p:cNvSpPr txBox="1"/>
          <p:nvPr/>
        </p:nvSpPr>
        <p:spPr>
          <a:xfrm>
            <a:off x="1457682" y="2685507"/>
            <a:ext cx="1156104" cy="830997"/>
          </a:xfrm>
          <a:prstGeom prst="rect">
            <a:avLst/>
          </a:prstGeom>
          <a:noFill/>
        </p:spPr>
        <p:txBody>
          <a:bodyPr wrap="square" rtlCol="0">
            <a:spAutoFit/>
          </a:bodyPr>
          <a:lstStyle/>
          <a:p>
            <a:pPr algn="ctr"/>
            <a:r>
              <a:rPr lang="en-US" altLang="zh-CN" sz="4800" dirty="0">
                <a:ln w="12700">
                  <a:solidFill>
                    <a:srgbClr val="3D1C05"/>
                  </a:solidFill>
                </a:ln>
                <a:solidFill>
                  <a:srgbClr val="FF0000"/>
                </a:solidFill>
                <a:latin typeface="Impact" panose="020B0806030902050204" pitchFamily="34" charset="0"/>
              </a:rPr>
              <a:t>01</a:t>
            </a:r>
            <a:endParaRPr lang="zh-CN" altLang="en-US" sz="4800" dirty="0">
              <a:ln w="12700">
                <a:solidFill>
                  <a:srgbClr val="3D1C05"/>
                </a:solidFill>
              </a:ln>
              <a:solidFill>
                <a:srgbClr val="FF0000"/>
              </a:solidFill>
              <a:latin typeface="Impact" panose="020B0806030902050204" pitchFamily="34" charset="0"/>
            </a:endParaRPr>
          </a:p>
        </p:txBody>
      </p:sp>
      <p:sp>
        <p:nvSpPr>
          <p:cNvPr id="21" name="文本框 20"/>
          <p:cNvSpPr txBox="1"/>
          <p:nvPr/>
        </p:nvSpPr>
        <p:spPr>
          <a:xfrm>
            <a:off x="4158176" y="2685507"/>
            <a:ext cx="1156104" cy="830997"/>
          </a:xfrm>
          <a:prstGeom prst="rect">
            <a:avLst/>
          </a:prstGeom>
          <a:noFill/>
        </p:spPr>
        <p:txBody>
          <a:bodyPr wrap="square" rtlCol="0">
            <a:spAutoFit/>
          </a:bodyPr>
          <a:lstStyle/>
          <a:p>
            <a:pPr algn="ctr"/>
            <a:r>
              <a:rPr lang="en-US" altLang="zh-CN" sz="4800" dirty="0">
                <a:ln w="12700">
                  <a:solidFill>
                    <a:srgbClr val="3D1C05"/>
                  </a:solidFill>
                </a:ln>
                <a:solidFill>
                  <a:srgbClr val="FF0000"/>
                </a:solidFill>
                <a:latin typeface="Impact" panose="020B0806030902050204" pitchFamily="34" charset="0"/>
              </a:rPr>
              <a:t>02</a:t>
            </a:r>
            <a:endParaRPr lang="zh-CN" altLang="en-US" sz="4800" dirty="0">
              <a:ln w="12700">
                <a:solidFill>
                  <a:srgbClr val="3D1C05"/>
                </a:solidFill>
              </a:ln>
              <a:solidFill>
                <a:srgbClr val="FF0000"/>
              </a:solidFill>
              <a:latin typeface="Impact" panose="020B0806030902050204" pitchFamily="34" charset="0"/>
            </a:endParaRPr>
          </a:p>
        </p:txBody>
      </p:sp>
      <p:sp>
        <p:nvSpPr>
          <p:cNvPr id="22" name="文本框 21"/>
          <p:cNvSpPr txBox="1"/>
          <p:nvPr/>
        </p:nvSpPr>
        <p:spPr>
          <a:xfrm>
            <a:off x="6858670" y="2685507"/>
            <a:ext cx="1156104" cy="830997"/>
          </a:xfrm>
          <a:prstGeom prst="rect">
            <a:avLst/>
          </a:prstGeom>
          <a:noFill/>
        </p:spPr>
        <p:txBody>
          <a:bodyPr wrap="square" rtlCol="0">
            <a:spAutoFit/>
          </a:bodyPr>
          <a:lstStyle/>
          <a:p>
            <a:pPr algn="ctr"/>
            <a:r>
              <a:rPr lang="en-US" altLang="zh-CN" sz="4800" dirty="0">
                <a:ln w="12700">
                  <a:solidFill>
                    <a:srgbClr val="3D1C05"/>
                  </a:solidFill>
                </a:ln>
                <a:solidFill>
                  <a:srgbClr val="FF0000"/>
                </a:solidFill>
                <a:latin typeface="Impact" panose="020B0806030902050204" pitchFamily="34" charset="0"/>
              </a:rPr>
              <a:t>03</a:t>
            </a:r>
            <a:endParaRPr lang="zh-CN" altLang="en-US" sz="4800" dirty="0">
              <a:ln w="12700">
                <a:solidFill>
                  <a:srgbClr val="3D1C05"/>
                </a:solidFill>
              </a:ln>
              <a:solidFill>
                <a:srgbClr val="FF0000"/>
              </a:solidFill>
              <a:latin typeface="Impact" panose="020B0806030902050204" pitchFamily="34" charset="0"/>
            </a:endParaRPr>
          </a:p>
        </p:txBody>
      </p:sp>
      <p:sp>
        <p:nvSpPr>
          <p:cNvPr id="23" name="文本框 22"/>
          <p:cNvSpPr txBox="1"/>
          <p:nvPr/>
        </p:nvSpPr>
        <p:spPr>
          <a:xfrm>
            <a:off x="9559164" y="2685507"/>
            <a:ext cx="1156104" cy="830997"/>
          </a:xfrm>
          <a:prstGeom prst="rect">
            <a:avLst/>
          </a:prstGeom>
          <a:noFill/>
        </p:spPr>
        <p:txBody>
          <a:bodyPr wrap="square" rtlCol="0">
            <a:spAutoFit/>
          </a:bodyPr>
          <a:lstStyle/>
          <a:p>
            <a:pPr algn="ctr"/>
            <a:r>
              <a:rPr lang="en-US" altLang="zh-CN" sz="4800" dirty="0">
                <a:ln w="12700">
                  <a:solidFill>
                    <a:srgbClr val="3D1C05"/>
                  </a:solidFill>
                </a:ln>
                <a:solidFill>
                  <a:srgbClr val="FF0000"/>
                </a:solidFill>
                <a:latin typeface="Impact" panose="020B0806030902050204" pitchFamily="34" charset="0"/>
              </a:rPr>
              <a:t>04</a:t>
            </a:r>
            <a:endParaRPr lang="zh-CN" altLang="en-US" sz="4800" dirty="0">
              <a:ln w="12700">
                <a:solidFill>
                  <a:srgbClr val="3D1C05"/>
                </a:solidFill>
              </a:ln>
              <a:solidFill>
                <a:srgbClr val="FF0000"/>
              </a:solidFill>
              <a:latin typeface="Impact" panose="020B080603090205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4" name="图片 23"/>
          <p:cNvPicPr>
            <a:picLocks noChangeAspect="1"/>
          </p:cNvPicPr>
          <p:nvPr/>
        </p:nvPicPr>
        <p:blipFill>
          <a:blip r:embed="rId2" cstate="print"/>
          <a:stretch>
            <a:fillRect/>
          </a:stretch>
        </p:blipFill>
        <p:spPr>
          <a:xfrm flipH="1">
            <a:off x="827060" y="1019608"/>
            <a:ext cx="2529075" cy="587336"/>
          </a:xfrm>
          <a:prstGeom prst="rect">
            <a:avLst/>
          </a:prstGeom>
        </p:spPr>
      </p:pic>
      <p:grpSp>
        <p:nvGrpSpPr>
          <p:cNvPr id="5" name="组合 4"/>
          <p:cNvGrpSpPr/>
          <p:nvPr/>
        </p:nvGrpSpPr>
        <p:grpSpPr>
          <a:xfrm>
            <a:off x="3720634" y="1314557"/>
            <a:ext cx="5051718" cy="584775"/>
            <a:chOff x="3720634" y="1314557"/>
            <a:chExt cx="5051718" cy="584775"/>
          </a:xfrm>
        </p:grpSpPr>
        <p:sp>
          <p:nvSpPr>
            <p:cNvPr id="25" name="文本框 24"/>
            <p:cNvSpPr txBox="1"/>
            <p:nvPr/>
          </p:nvSpPr>
          <p:spPr>
            <a:xfrm>
              <a:off x="5180471" y="1314557"/>
              <a:ext cx="2132044" cy="584775"/>
            </a:xfrm>
            <a:prstGeom prst="rect">
              <a:avLst/>
            </a:prstGeom>
            <a:noFill/>
          </p:spPr>
          <p:txBody>
            <a:bodyPr wrap="square" rtlCol="0">
              <a:spAutoFit/>
            </a:bodyPr>
            <a:lstStyle/>
            <a:p>
              <a:pPr algn="ctr"/>
              <a:r>
                <a:rPr lang="zh-CN" altLang="en-US" sz="3200" b="1" dirty="0"/>
                <a:t>第三章节</a:t>
              </a:r>
              <a:endParaRPr lang="zh-CN" altLang="en-US" sz="3200" b="1" dirty="0"/>
            </a:p>
          </p:txBody>
        </p:sp>
        <p:grpSp>
          <p:nvGrpSpPr>
            <p:cNvPr id="2" name="组合 1"/>
            <p:cNvGrpSpPr/>
            <p:nvPr/>
          </p:nvGrpSpPr>
          <p:grpSpPr>
            <a:xfrm>
              <a:off x="7677014" y="1443979"/>
              <a:ext cx="1095338" cy="325931"/>
              <a:chOff x="8415097" y="3504040"/>
              <a:chExt cx="1095338" cy="325931"/>
            </a:xfrm>
          </p:grpSpPr>
          <p:sp>
            <p:nvSpPr>
              <p:cNvPr id="41" name="星形: 五角 40"/>
              <p:cNvSpPr/>
              <p:nvPr/>
            </p:nvSpPr>
            <p:spPr>
              <a:xfrm>
                <a:off x="8415097" y="3504040"/>
                <a:ext cx="325931" cy="325931"/>
              </a:xfrm>
              <a:prstGeom prst="star5">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星形: 五角 28"/>
              <p:cNvSpPr/>
              <p:nvPr/>
            </p:nvSpPr>
            <p:spPr>
              <a:xfrm>
                <a:off x="8799800" y="3504040"/>
                <a:ext cx="325931" cy="325931"/>
              </a:xfrm>
              <a:prstGeom prst="star5">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星形: 五角 29"/>
              <p:cNvSpPr/>
              <p:nvPr/>
            </p:nvSpPr>
            <p:spPr>
              <a:xfrm>
                <a:off x="9184504" y="3504040"/>
                <a:ext cx="325931" cy="325931"/>
              </a:xfrm>
              <a:prstGeom prst="star5">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1" name="组合 30"/>
            <p:cNvGrpSpPr/>
            <p:nvPr/>
          </p:nvGrpSpPr>
          <p:grpSpPr>
            <a:xfrm>
              <a:off x="3720634" y="1443979"/>
              <a:ext cx="1095338" cy="325931"/>
              <a:chOff x="8415097" y="3504040"/>
              <a:chExt cx="1095338" cy="325931"/>
            </a:xfrm>
          </p:grpSpPr>
          <p:sp>
            <p:nvSpPr>
              <p:cNvPr id="33" name="星形: 五角 32"/>
              <p:cNvSpPr/>
              <p:nvPr/>
            </p:nvSpPr>
            <p:spPr>
              <a:xfrm>
                <a:off x="8415097" y="3504040"/>
                <a:ext cx="325931" cy="325931"/>
              </a:xfrm>
              <a:prstGeom prst="star5">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星形: 五角 33"/>
              <p:cNvSpPr/>
              <p:nvPr/>
            </p:nvSpPr>
            <p:spPr>
              <a:xfrm>
                <a:off x="8799800" y="3504040"/>
                <a:ext cx="325931" cy="325931"/>
              </a:xfrm>
              <a:prstGeom prst="star5">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星形: 五角 34"/>
              <p:cNvSpPr/>
              <p:nvPr/>
            </p:nvSpPr>
            <p:spPr>
              <a:xfrm>
                <a:off x="9184504" y="3504040"/>
                <a:ext cx="325931" cy="325931"/>
              </a:xfrm>
              <a:prstGeom prst="star5">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grpSp>
        <p:nvGrpSpPr>
          <p:cNvPr id="11" name="组合 10"/>
          <p:cNvGrpSpPr/>
          <p:nvPr/>
        </p:nvGrpSpPr>
        <p:grpSpPr>
          <a:xfrm>
            <a:off x="1863524" y="2070735"/>
            <a:ext cx="8461094" cy="2308324"/>
            <a:chOff x="1863524" y="2313804"/>
            <a:chExt cx="8461094" cy="2308324"/>
          </a:xfrm>
        </p:grpSpPr>
        <p:sp>
          <p:nvSpPr>
            <p:cNvPr id="40" name="文本框 39"/>
            <p:cNvSpPr txBox="1"/>
            <p:nvPr/>
          </p:nvSpPr>
          <p:spPr>
            <a:xfrm>
              <a:off x="1863524" y="2313804"/>
              <a:ext cx="8461094" cy="2308324"/>
            </a:xfrm>
            <a:prstGeom prst="rect">
              <a:avLst/>
            </a:prstGeom>
            <a:noFill/>
          </p:spPr>
          <p:txBody>
            <a:bodyPr wrap="square">
              <a:spAutoFit/>
            </a:bodyPr>
            <a:lstStyle/>
            <a:p>
              <a:pPr marL="360045" algn="ctr"/>
              <a:r>
                <a:rPr lang="zh-CN" altLang="en-US" sz="7200" b="1" kern="100" dirty="0">
                  <a:ln w="101600">
                    <a:solidFill>
                      <a:schemeClr val="bg1"/>
                    </a:solidFill>
                  </a:ln>
                  <a:gradFill>
                    <a:gsLst>
                      <a:gs pos="100000">
                        <a:srgbClr val="C00000"/>
                      </a:gs>
                      <a:gs pos="46000">
                        <a:srgbClr val="FF0000"/>
                      </a:gs>
                      <a:gs pos="17000">
                        <a:srgbClr val="FFC000"/>
                      </a:gs>
                    </a:gsLst>
                    <a:lin ang="5400000" scaled="1"/>
                  </a:gradFill>
                  <a:effectLst>
                    <a:outerShdw blurRad="25400" dist="12700" dir="5400000" algn="t" rotWithShape="0">
                      <a:prstClr val="black">
                        <a:alpha val="20000"/>
                      </a:prstClr>
                    </a:outerShdw>
                  </a:effectLst>
                  <a:latin typeface="字魂35号-经典雅黑" panose="00000500000000000000" pitchFamily="2" charset="-122"/>
                  <a:ea typeface="字魂35号-经典雅黑" panose="00000500000000000000" pitchFamily="2" charset="-122"/>
                  <a:cs typeface="Times New Roman" panose="02020603050405020304" pitchFamily="18" charset="0"/>
                </a:rPr>
                <a:t>新中国的发展历程的伟大之处</a:t>
              </a:r>
              <a:endParaRPr lang="zh-CN" altLang="en-US" sz="7200" b="1" kern="100" dirty="0">
                <a:ln w="101600">
                  <a:solidFill>
                    <a:schemeClr val="bg1"/>
                  </a:solidFill>
                </a:ln>
                <a:gradFill>
                  <a:gsLst>
                    <a:gs pos="100000">
                      <a:srgbClr val="C00000"/>
                    </a:gs>
                    <a:gs pos="46000">
                      <a:srgbClr val="FF0000"/>
                    </a:gs>
                    <a:gs pos="17000">
                      <a:srgbClr val="FFC000"/>
                    </a:gs>
                  </a:gsLst>
                  <a:lin ang="5400000" scaled="1"/>
                </a:gradFill>
                <a:effectLst>
                  <a:outerShdw blurRad="25400" dist="12700" dir="5400000" algn="t" rotWithShape="0">
                    <a:prstClr val="black">
                      <a:alpha val="20000"/>
                    </a:prstClr>
                  </a:outerShdw>
                </a:effectLst>
                <a:latin typeface="字魂35号-经典雅黑" panose="00000500000000000000" pitchFamily="2" charset="-122"/>
                <a:ea typeface="字魂35号-经典雅黑" panose="00000500000000000000" pitchFamily="2" charset="-122"/>
                <a:cs typeface="Times New Roman" panose="02020603050405020304" pitchFamily="18" charset="0"/>
              </a:endParaRPr>
            </a:p>
          </p:txBody>
        </p:sp>
        <p:sp>
          <p:nvSpPr>
            <p:cNvPr id="43" name="文本框 42"/>
            <p:cNvSpPr txBox="1"/>
            <p:nvPr/>
          </p:nvSpPr>
          <p:spPr>
            <a:xfrm>
              <a:off x="1863524" y="2313804"/>
              <a:ext cx="8461094" cy="2308324"/>
            </a:xfrm>
            <a:prstGeom prst="rect">
              <a:avLst/>
            </a:prstGeom>
            <a:noFill/>
          </p:spPr>
          <p:txBody>
            <a:bodyPr wrap="square">
              <a:spAutoFit/>
            </a:bodyPr>
            <a:lstStyle/>
            <a:p>
              <a:pPr marL="360045" algn="ctr"/>
              <a:r>
                <a:rPr lang="zh-CN" altLang="en-US" sz="7200" b="1" kern="100" dirty="0">
                  <a:gradFill>
                    <a:gsLst>
                      <a:gs pos="100000">
                        <a:srgbClr val="C00000"/>
                      </a:gs>
                      <a:gs pos="46000">
                        <a:srgbClr val="FF0000"/>
                      </a:gs>
                      <a:gs pos="17000">
                        <a:srgbClr val="FFC000"/>
                      </a:gs>
                    </a:gsLst>
                    <a:lin ang="5400000" scaled="1"/>
                  </a:gradFill>
                  <a:latin typeface="字魂35号-经典雅黑" panose="00000500000000000000" pitchFamily="2" charset="-122"/>
                  <a:ea typeface="字魂35号-经典雅黑" panose="00000500000000000000" pitchFamily="2" charset="-122"/>
                  <a:cs typeface="Times New Roman" panose="02020603050405020304" pitchFamily="18" charset="0"/>
                </a:rPr>
                <a:t>新中国的发展历程的伟大之处</a:t>
              </a:r>
              <a:endParaRPr lang="zh-CN" altLang="en-US" sz="7200" b="1" kern="100" dirty="0">
                <a:gradFill>
                  <a:gsLst>
                    <a:gs pos="100000">
                      <a:srgbClr val="C00000"/>
                    </a:gs>
                    <a:gs pos="46000">
                      <a:srgbClr val="FF0000"/>
                    </a:gs>
                    <a:gs pos="17000">
                      <a:srgbClr val="FFC000"/>
                    </a:gs>
                  </a:gsLst>
                  <a:lin ang="5400000" scaled="1"/>
                </a:gradFill>
                <a:latin typeface="字魂35号-经典雅黑" panose="00000500000000000000" pitchFamily="2" charset="-122"/>
                <a:ea typeface="字魂35号-经典雅黑" panose="00000500000000000000" pitchFamily="2" charset="-122"/>
                <a:cs typeface="Times New Roman" panose="02020603050405020304" pitchFamily="18"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3970" y="195812"/>
            <a:ext cx="991876" cy="830997"/>
          </a:xfrm>
          <a:prstGeom prst="rect">
            <a:avLst/>
          </a:prstGeom>
          <a:noFill/>
        </p:spPr>
        <p:txBody>
          <a:bodyPr wrap="square" rtlCol="0">
            <a:spAutoFit/>
          </a:bodyPr>
          <a:lstStyle/>
          <a:p>
            <a:pPr algn="ctr"/>
            <a:r>
              <a:rPr lang="en-US" altLang="zh-CN" sz="4800" dirty="0">
                <a:gradFill>
                  <a:gsLst>
                    <a:gs pos="100000">
                      <a:srgbClr val="C00000"/>
                    </a:gs>
                    <a:gs pos="46000">
                      <a:srgbClr val="FF0000"/>
                    </a:gs>
                    <a:gs pos="17000">
                      <a:srgbClr val="FFC000"/>
                    </a:gs>
                  </a:gsLst>
                  <a:lin ang="5400000" scaled="1"/>
                </a:gradFill>
                <a:latin typeface="Impact" panose="020B0806030902050204" pitchFamily="34" charset="0"/>
              </a:rPr>
              <a:t>03</a:t>
            </a:r>
            <a:endParaRPr lang="zh-CN" altLang="en-US" sz="4800" dirty="0">
              <a:gradFill>
                <a:gsLst>
                  <a:gs pos="100000">
                    <a:srgbClr val="C00000"/>
                  </a:gs>
                  <a:gs pos="46000">
                    <a:srgbClr val="FF0000"/>
                  </a:gs>
                  <a:gs pos="17000">
                    <a:srgbClr val="FFC000"/>
                  </a:gs>
                </a:gsLst>
                <a:lin ang="5400000" scaled="1"/>
              </a:gradFill>
              <a:latin typeface="Impact" panose="020B0806030902050204" pitchFamily="34" charset="0"/>
            </a:endParaRPr>
          </a:p>
        </p:txBody>
      </p:sp>
      <p:sp>
        <p:nvSpPr>
          <p:cNvPr id="5" name="文本框 4"/>
          <p:cNvSpPr txBox="1"/>
          <p:nvPr/>
        </p:nvSpPr>
        <p:spPr>
          <a:xfrm>
            <a:off x="1101121" y="317177"/>
            <a:ext cx="7016283" cy="492443"/>
          </a:xfrm>
          <a:prstGeom prst="rect">
            <a:avLst/>
          </a:prstGeom>
          <a:noFill/>
        </p:spPr>
        <p:txBody>
          <a:bodyPr wrap="square">
            <a:spAutoFit/>
          </a:bodyPr>
          <a:lstStyle/>
          <a:p>
            <a:r>
              <a:rPr lang="zh-CN" altLang="en-US" sz="2600" dirty="0">
                <a:solidFill>
                  <a:schemeClr val="tx1">
                    <a:lumMod val="85000"/>
                    <a:lumOff val="15000"/>
                  </a:schemeClr>
                </a:solidFill>
              </a:rPr>
              <a:t>新中国的发展历程的伟大之处</a:t>
            </a:r>
            <a:endParaRPr lang="zh-CN" altLang="en-US" sz="2600" dirty="0">
              <a:solidFill>
                <a:schemeClr val="tx1">
                  <a:lumMod val="85000"/>
                  <a:lumOff val="15000"/>
                </a:schemeClr>
              </a:solidFill>
            </a:endParaRPr>
          </a:p>
        </p:txBody>
      </p:sp>
      <p:sp>
        <p:nvSpPr>
          <p:cNvPr id="6" name="文本框 5"/>
          <p:cNvSpPr txBox="1"/>
          <p:nvPr/>
        </p:nvSpPr>
        <p:spPr>
          <a:xfrm>
            <a:off x="3922672" y="1898427"/>
            <a:ext cx="7514442" cy="1568450"/>
          </a:xfrm>
          <a:prstGeom prst="rect">
            <a:avLst/>
          </a:prstGeom>
          <a:noFill/>
        </p:spPr>
        <p:txBody>
          <a:bodyPr wrap="square">
            <a:spAutoFit/>
          </a:bodyPr>
          <a:lstStyle/>
          <a:p>
            <a:pPr indent="457200" algn="just">
              <a:lnSpc>
                <a:spcPct val="150000"/>
              </a:lnSpc>
            </a:pPr>
            <a:r>
              <a:rPr lang="en-US" altLang="zh-CN" sz="3200" b="1" u="sng" kern="100" dirty="0">
                <a:solidFill>
                  <a:srgbClr val="3D1C05"/>
                </a:solidFill>
                <a:effectLst/>
                <a:latin typeface="+mn-ea"/>
                <a:cs typeface="Times New Roman" panose="02020603050405020304" pitchFamily="18" charset="0"/>
              </a:rPr>
              <a:t>70</a:t>
            </a:r>
            <a:r>
              <a:rPr lang="zh-CN" altLang="zh-CN" sz="3200" b="1" u="sng" kern="100" dirty="0">
                <a:solidFill>
                  <a:srgbClr val="3D1C05"/>
                </a:solidFill>
                <a:effectLst/>
                <a:latin typeface="+mn-ea"/>
                <a:cs typeface="Times New Roman" panose="02020603050405020304" pitchFamily="18" charset="0"/>
              </a:rPr>
              <a:t>多年的砥砺奋进</a:t>
            </a:r>
            <a:endParaRPr lang="en-US" altLang="zh-CN" sz="3200" b="1" u="sng" kern="100" dirty="0">
              <a:solidFill>
                <a:srgbClr val="3D1C05"/>
              </a:solidFill>
              <a:effectLst/>
              <a:latin typeface="+mn-ea"/>
              <a:cs typeface="Times New Roman" panose="02020603050405020304" pitchFamily="18" charset="0"/>
            </a:endParaRPr>
          </a:p>
          <a:p>
            <a:pPr indent="457200" algn="just">
              <a:lnSpc>
                <a:spcPct val="150000"/>
              </a:lnSpc>
            </a:pPr>
            <a:r>
              <a:rPr lang="zh-CN" altLang="zh-CN" sz="3200" b="1" u="sng" kern="100" dirty="0">
                <a:solidFill>
                  <a:srgbClr val="3D1C05"/>
                </a:solidFill>
                <a:effectLst/>
                <a:latin typeface="+mn-ea"/>
                <a:cs typeface="Times New Roman" panose="02020603050405020304" pitchFamily="18" charset="0"/>
              </a:rPr>
              <a:t>我们的国家发生了天翻地覆的变化。</a:t>
            </a:r>
            <a:endParaRPr lang="en-US" altLang="zh-CN" sz="3200" b="1" u="sng" kern="100" dirty="0">
              <a:solidFill>
                <a:srgbClr val="3D1C05"/>
              </a:solidFill>
              <a:effectLst/>
              <a:latin typeface="+mn-ea"/>
              <a:cs typeface="Times New Roman" panose="02020603050405020304" pitchFamily="18" charset="0"/>
            </a:endParaRPr>
          </a:p>
        </p:txBody>
      </p:sp>
      <p:grpSp>
        <p:nvGrpSpPr>
          <p:cNvPr id="15" name="组合 14"/>
          <p:cNvGrpSpPr/>
          <p:nvPr/>
        </p:nvGrpSpPr>
        <p:grpSpPr>
          <a:xfrm>
            <a:off x="3436837" y="3865119"/>
            <a:ext cx="7864474" cy="1907031"/>
            <a:chOff x="3060700" y="3255519"/>
            <a:chExt cx="7864474" cy="1907031"/>
          </a:xfrm>
        </p:grpSpPr>
        <p:sp>
          <p:nvSpPr>
            <p:cNvPr id="9" name="任意多边形: 形状 8"/>
            <p:cNvSpPr/>
            <p:nvPr/>
          </p:nvSpPr>
          <p:spPr>
            <a:xfrm>
              <a:off x="3060700" y="3525690"/>
              <a:ext cx="7864474" cy="1636860"/>
            </a:xfrm>
            <a:custGeom>
              <a:avLst/>
              <a:gdLst>
                <a:gd name="connsiteX0" fmla="*/ 0 w 8077200"/>
                <a:gd name="connsiteY0" fmla="*/ 0 h 1896300"/>
                <a:gd name="connsiteX1" fmla="*/ 8077200 w 8077200"/>
                <a:gd name="connsiteY1" fmla="*/ 0 h 1896300"/>
                <a:gd name="connsiteX2" fmla="*/ 8077200 w 8077200"/>
                <a:gd name="connsiteY2" fmla="*/ 1896300 h 1896300"/>
                <a:gd name="connsiteX3" fmla="*/ 0 w 8077200"/>
                <a:gd name="connsiteY3" fmla="*/ 1896300 h 1896300"/>
                <a:gd name="connsiteX4" fmla="*/ 0 w 8077200"/>
                <a:gd name="connsiteY4" fmla="*/ 0 h 189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200" h="1896300">
                  <a:moveTo>
                    <a:pt x="0" y="0"/>
                  </a:moveTo>
                  <a:lnTo>
                    <a:pt x="8077200" y="0"/>
                  </a:lnTo>
                  <a:lnTo>
                    <a:pt x="8077200" y="1896300"/>
                  </a:lnTo>
                  <a:lnTo>
                    <a:pt x="0" y="1896300"/>
                  </a:lnTo>
                  <a:lnTo>
                    <a:pt x="0" y="0"/>
                  </a:lnTo>
                  <a:close/>
                </a:path>
              </a:pathLst>
            </a:custGeom>
            <a:gradFill>
              <a:gsLst>
                <a:gs pos="31000">
                  <a:srgbClr val="FFC000">
                    <a:alpha val="1000"/>
                  </a:srgbClr>
                </a:gs>
                <a:gs pos="100000">
                  <a:srgbClr val="FFC000"/>
                </a:gs>
              </a:gsLst>
              <a:lin ang="0" scaled="0"/>
            </a:gradFill>
            <a:ln w="15240">
              <a:solidFill>
                <a:srgbClr val="3D1C0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6880" tIns="583184" rIns="626880" bIns="199136" numCol="1" spcCol="1270" anchor="t" anchorCtr="0">
              <a:noAutofit/>
            </a:bodyPr>
            <a:lstStyle/>
            <a:p>
              <a:pPr marL="285750" lvl="1" indent="-285750" algn="l" defTabSz="1244600">
                <a:lnSpc>
                  <a:spcPct val="90000"/>
                </a:lnSpc>
                <a:spcBef>
                  <a:spcPct val="0"/>
                </a:spcBef>
                <a:spcAft>
                  <a:spcPct val="15000"/>
                </a:spcAft>
                <a:buChar char="•"/>
              </a:pPr>
              <a:endParaRPr lang="zh-CN" sz="2800" kern="1200" dirty="0"/>
            </a:p>
          </p:txBody>
        </p:sp>
        <p:sp>
          <p:nvSpPr>
            <p:cNvPr id="10" name="矩形: 圆角 9"/>
            <p:cNvSpPr/>
            <p:nvPr/>
          </p:nvSpPr>
          <p:spPr>
            <a:xfrm>
              <a:off x="3251834" y="3255519"/>
              <a:ext cx="4330066" cy="540341"/>
            </a:xfrm>
            <a:prstGeom prst="roundRect">
              <a:avLst>
                <a:gd name="adj" fmla="val 50000"/>
              </a:avLst>
            </a:prstGeom>
            <a:solidFill>
              <a:srgbClr val="3D1C05"/>
            </a:solidFill>
            <a:ln w="38100">
              <a:solidFill>
                <a:schemeClr val="bg1"/>
              </a:solidFill>
            </a:ln>
            <a:effectLst>
              <a:outerShdw blurRad="25400" dist="12700" dir="2700000" algn="t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58" tIns="40349" rIns="254058" bIns="40349" numCol="1" spcCol="1270" anchor="ctr" anchorCtr="0">
              <a:noAutofit/>
            </a:bodyPr>
            <a:lstStyle/>
            <a:p>
              <a:pPr marL="0" lvl="0" indent="0" algn="ctr" defTabSz="1244600">
                <a:lnSpc>
                  <a:spcPct val="90000"/>
                </a:lnSpc>
                <a:spcBef>
                  <a:spcPct val="0"/>
                </a:spcBef>
                <a:spcAft>
                  <a:spcPct val="35000"/>
                </a:spcAft>
                <a:buNone/>
              </a:pPr>
              <a:r>
                <a:rPr lang="zh-CN" sz="2000" b="1" kern="1200" dirty="0"/>
                <a:t>习近平总书记强调</a:t>
              </a:r>
              <a:endParaRPr lang="zh-CN" sz="2000" b="1" kern="1200" dirty="0"/>
            </a:p>
          </p:txBody>
        </p:sp>
        <p:sp>
          <p:nvSpPr>
            <p:cNvPr id="12" name="文本框 11"/>
            <p:cNvSpPr txBox="1"/>
            <p:nvPr/>
          </p:nvSpPr>
          <p:spPr>
            <a:xfrm>
              <a:off x="3706258" y="3908623"/>
              <a:ext cx="6096000" cy="967188"/>
            </a:xfrm>
            <a:prstGeom prst="rect">
              <a:avLst/>
            </a:prstGeom>
            <a:noFill/>
          </p:spPr>
          <p:txBody>
            <a:bodyPr wrap="square">
              <a:spAutoFit/>
            </a:bodyPr>
            <a:lstStyle/>
            <a:p>
              <a:pPr marL="0" lvl="1" algn="l" defTabSz="1244600">
                <a:lnSpc>
                  <a:spcPct val="150000"/>
                </a:lnSpc>
                <a:spcBef>
                  <a:spcPct val="0"/>
                </a:spcBef>
              </a:pPr>
              <a:r>
                <a:rPr lang="zh-CN" altLang="zh-CN" sz="2000" kern="1200" dirty="0"/>
                <a:t>无论是在中华民族历史上，还是在世界历史上，这都是一部感天动地的奋斗史诗。　　</a:t>
              </a:r>
              <a:endParaRPr lang="zh-CN" altLang="zh-CN" sz="2000" kern="1200" dirty="0"/>
            </a:p>
          </p:txBody>
        </p:sp>
      </p:grpSp>
      <p:pic>
        <p:nvPicPr>
          <p:cNvPr id="14" name="图片 13"/>
          <p:cNvPicPr>
            <a:picLocks noChangeAspect="1"/>
          </p:cNvPicPr>
          <p:nvPr/>
        </p:nvPicPr>
        <p:blipFill rotWithShape="1">
          <a:blip r:embed="rId1" cstate="print">
            <a:extLst>
              <a:ext uri="{BEBA8EAE-BF5A-486C-A8C5-ECC9F3942E4B}">
                <a14:imgProps xmlns:a14="http://schemas.microsoft.com/office/drawing/2010/main">
                  <a14:imgLayer r:embed="rId2">
                    <a14:imgEffect>
                      <a14:brightnessContrast contrast="40000"/>
                    </a14:imgEffect>
                  </a14:imgLayer>
                </a14:imgProps>
              </a:ext>
            </a:extLst>
          </a:blip>
          <a:srcRect l="7667" t="4779" r="8585" b="-3502"/>
          <a:stretch>
            <a:fillRect/>
          </a:stretch>
        </p:blipFill>
        <p:spPr>
          <a:xfrm>
            <a:off x="330199" y="2047876"/>
            <a:ext cx="3456670" cy="3488980"/>
          </a:xfrm>
          <a:prstGeom prst="rect">
            <a:avLst/>
          </a:prstGeom>
        </p:spPr>
      </p:pic>
      <p:pic>
        <p:nvPicPr>
          <p:cNvPr id="17" name="图片 16"/>
          <p:cNvPicPr>
            <a:picLocks noChangeAspect="1"/>
          </p:cNvPicPr>
          <p:nvPr/>
        </p:nvPicPr>
        <p:blipFill>
          <a:blip r:embed="rId3" cstate="print"/>
          <a:stretch>
            <a:fillRect/>
          </a:stretch>
        </p:blipFill>
        <p:spPr>
          <a:xfrm>
            <a:off x="890689" y="1079791"/>
            <a:ext cx="2250622" cy="3536289"/>
          </a:xfrm>
          <a:prstGeom prst="rect">
            <a:avLst/>
          </a:prstGeom>
        </p:spPr>
      </p:pic>
      <p:pic>
        <p:nvPicPr>
          <p:cNvPr id="18" name="图片 17"/>
          <p:cNvPicPr>
            <a:picLocks noChangeAspect="1"/>
          </p:cNvPicPr>
          <p:nvPr/>
        </p:nvPicPr>
        <p:blipFill>
          <a:blip r:embed="rId4" cstate="print"/>
          <a:stretch>
            <a:fillRect/>
          </a:stretch>
        </p:blipFill>
        <p:spPr>
          <a:xfrm>
            <a:off x="8418084" y="1754208"/>
            <a:ext cx="2529075" cy="5873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1" name="矩形: 圆角 10"/>
          <p:cNvSpPr/>
          <p:nvPr/>
        </p:nvSpPr>
        <p:spPr>
          <a:xfrm>
            <a:off x="537030" y="2015937"/>
            <a:ext cx="9027884" cy="3686363"/>
          </a:xfrm>
          <a:prstGeom prst="roundRect">
            <a:avLst>
              <a:gd name="adj" fmla="val 5637"/>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0" y="5400675"/>
            <a:ext cx="12192000" cy="1457325"/>
          </a:xfrm>
          <a:prstGeom prst="rect">
            <a:avLst/>
          </a:prstGeom>
        </p:spPr>
      </p:pic>
      <p:pic>
        <p:nvPicPr>
          <p:cNvPr id="10" name="图片 9"/>
          <p:cNvPicPr>
            <a:picLocks noChangeAspect="1"/>
          </p:cNvPicPr>
          <p:nvPr/>
        </p:nvPicPr>
        <p:blipFill rotWithShape="1">
          <a:blip r:embed="rId3" cstate="print"/>
          <a:srcRect/>
          <a:stretch>
            <a:fillRect/>
          </a:stretch>
        </p:blipFill>
        <p:spPr>
          <a:xfrm flipH="1">
            <a:off x="9994556" y="1916392"/>
            <a:ext cx="2140588" cy="3583828"/>
          </a:xfrm>
          <a:prstGeom prst="rect">
            <a:avLst/>
          </a:prstGeom>
        </p:spPr>
      </p:pic>
      <p:sp>
        <p:nvSpPr>
          <p:cNvPr id="13" name="文本框 12"/>
          <p:cNvSpPr txBox="1"/>
          <p:nvPr/>
        </p:nvSpPr>
        <p:spPr>
          <a:xfrm>
            <a:off x="1127150" y="2088314"/>
            <a:ext cx="8437764" cy="3019929"/>
          </a:xfrm>
          <a:prstGeom prst="rect">
            <a:avLst/>
          </a:prstGeom>
          <a:noFill/>
        </p:spPr>
        <p:txBody>
          <a:bodyPr wrap="square">
            <a:spAutoFit/>
          </a:bodyPr>
          <a:lstStyle/>
          <a:p>
            <a:pPr marR="76200" indent="457200" algn="just">
              <a:lnSpc>
                <a:spcPct val="150000"/>
              </a:lnSpc>
              <a:spcAft>
                <a:spcPts val="1000"/>
              </a:spcAft>
            </a:pPr>
            <a:r>
              <a:rPr lang="zh-CN" altLang="en-US" sz="3600" b="1" spc="40" dirty="0">
                <a:solidFill>
                  <a:srgbClr val="333333"/>
                </a:solidFill>
                <a:effectLst/>
                <a:latin typeface="宋体" panose="02010600030101010101" pitchFamily="2" charset="-122"/>
                <a:ea typeface="Microsoft YaHei UI" panose="020B0503020204020204" pitchFamily="34" charset="-122"/>
                <a:cs typeface="宋体" panose="02010600030101010101" pitchFamily="2" charset="-122"/>
              </a:rPr>
              <a:t>新中国史是什么？</a:t>
            </a:r>
            <a:endParaRPr lang="zh-CN" altLang="en-US" sz="3600" b="1" spc="40" dirty="0">
              <a:solidFill>
                <a:srgbClr val="333333"/>
              </a:solidFill>
              <a:effectLst/>
              <a:latin typeface="宋体" panose="02010600030101010101" pitchFamily="2" charset="-122"/>
              <a:ea typeface="Microsoft YaHei UI" panose="020B0503020204020204" pitchFamily="34" charset="-122"/>
              <a:cs typeface="宋体" panose="02010600030101010101" pitchFamily="2" charset="-122"/>
            </a:endParaRPr>
          </a:p>
          <a:p>
            <a:pPr marR="76200" indent="457200" algn="just">
              <a:lnSpc>
                <a:spcPct val="150000"/>
              </a:lnSpc>
              <a:spcAft>
                <a:spcPts val="1000"/>
              </a:spcAft>
            </a:pPr>
            <a:r>
              <a:rPr lang="zh-CN" altLang="en-US" sz="2200" spc="40" dirty="0">
                <a:solidFill>
                  <a:srgbClr val="333333"/>
                </a:solidFill>
                <a:effectLst/>
                <a:latin typeface="宋体" panose="02010600030101010101" pitchFamily="2" charset="-122"/>
                <a:ea typeface="Microsoft YaHei UI" panose="020B0503020204020204" pitchFamily="34" charset="-122"/>
                <a:cs typeface="宋体" panose="02010600030101010101" pitchFamily="2" charset="-122"/>
              </a:rPr>
              <a:t>新中国史就是中国现代史，中国现代史是</a:t>
            </a:r>
            <a:r>
              <a:rPr lang="en-US" altLang="zh-CN" sz="2200" spc="40" dirty="0">
                <a:solidFill>
                  <a:srgbClr val="333333"/>
                </a:solidFill>
                <a:effectLst/>
                <a:latin typeface="宋体" panose="02010600030101010101" pitchFamily="2" charset="-122"/>
                <a:ea typeface="Microsoft YaHei UI" panose="020B0503020204020204" pitchFamily="34" charset="-122"/>
                <a:cs typeface="宋体" panose="02010600030101010101" pitchFamily="2" charset="-122"/>
              </a:rPr>
              <a:t>1949</a:t>
            </a:r>
            <a:r>
              <a:rPr lang="zh-CN" altLang="en-US" sz="2200" spc="40" dirty="0">
                <a:solidFill>
                  <a:srgbClr val="333333"/>
                </a:solidFill>
                <a:effectLst/>
                <a:latin typeface="宋体" panose="02010600030101010101" pitchFamily="2" charset="-122"/>
                <a:ea typeface="Microsoft YaHei UI" panose="020B0503020204020204" pitchFamily="34" charset="-122"/>
                <a:cs typeface="宋体" panose="02010600030101010101" pitchFamily="2" charset="-122"/>
              </a:rPr>
              <a:t>年</a:t>
            </a:r>
            <a:r>
              <a:rPr lang="en-US" altLang="zh-CN" sz="2200" spc="40" dirty="0">
                <a:solidFill>
                  <a:srgbClr val="333333"/>
                </a:solidFill>
                <a:effectLst/>
                <a:latin typeface="宋体" panose="02010600030101010101" pitchFamily="2" charset="-122"/>
                <a:ea typeface="Microsoft YaHei UI" panose="020B0503020204020204" pitchFamily="34" charset="-122"/>
                <a:cs typeface="宋体" panose="02010600030101010101" pitchFamily="2" charset="-122"/>
              </a:rPr>
              <a:t>10</a:t>
            </a:r>
            <a:r>
              <a:rPr lang="zh-CN" altLang="en-US" sz="2200" spc="40" dirty="0">
                <a:solidFill>
                  <a:srgbClr val="333333"/>
                </a:solidFill>
                <a:effectLst/>
                <a:latin typeface="宋体" panose="02010600030101010101" pitchFamily="2" charset="-122"/>
                <a:ea typeface="Microsoft YaHei UI" panose="020B0503020204020204" pitchFamily="34" charset="-122"/>
                <a:cs typeface="宋体" panose="02010600030101010101" pitchFamily="2" charset="-122"/>
              </a:rPr>
              <a:t>月中华人民共和国成立至今的历史。是中国人民建立政权、巩固政权、探索与发展中国，使中国走向了民主、富强、自立的一段发展史，其中分为社会主义社会与新民主主义社会两大历史阶段。</a:t>
            </a:r>
            <a:endParaRPr lang="zh-CN" altLang="en-US" sz="2200" spc="40" dirty="0">
              <a:solidFill>
                <a:srgbClr val="333333"/>
              </a:solidFill>
              <a:effectLst/>
              <a:latin typeface="宋体" panose="02010600030101010101" pitchFamily="2" charset="-122"/>
              <a:ea typeface="Microsoft YaHei UI" panose="020B0503020204020204" pitchFamily="34" charset="-122"/>
              <a:cs typeface="宋体" panose="02010600030101010101" pitchFamily="2" charset="-122"/>
            </a:endParaRPr>
          </a:p>
        </p:txBody>
      </p:sp>
      <p:grpSp>
        <p:nvGrpSpPr>
          <p:cNvPr id="21" name="组合 20"/>
          <p:cNvGrpSpPr/>
          <p:nvPr/>
        </p:nvGrpSpPr>
        <p:grpSpPr>
          <a:xfrm>
            <a:off x="1127150" y="610123"/>
            <a:ext cx="8310649" cy="1200329"/>
            <a:chOff x="1254265" y="652179"/>
            <a:chExt cx="8310649" cy="1200329"/>
          </a:xfrm>
        </p:grpSpPr>
        <p:sp>
          <p:nvSpPr>
            <p:cNvPr id="12" name="矩形 11"/>
            <p:cNvSpPr/>
            <p:nvPr/>
          </p:nvSpPr>
          <p:spPr>
            <a:xfrm>
              <a:off x="1351015" y="1596328"/>
              <a:ext cx="8213899" cy="176546"/>
            </a:xfrm>
            <a:prstGeom prst="rect">
              <a:avLst/>
            </a:prstGeom>
            <a:gradFill>
              <a:gsLst>
                <a:gs pos="6195">
                  <a:srgbClr val="FFC000"/>
                </a:gs>
                <a:gs pos="100000">
                  <a:srgbClr val="FFC000"/>
                </a:gs>
                <a:gs pos="50000">
                  <a:srgbClr val="FFC000">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4" name="组合 13"/>
            <p:cNvGrpSpPr/>
            <p:nvPr/>
          </p:nvGrpSpPr>
          <p:grpSpPr>
            <a:xfrm>
              <a:off x="1254265" y="652179"/>
              <a:ext cx="4662487" cy="1200329"/>
              <a:chOff x="874713" y="152801"/>
              <a:chExt cx="4662487" cy="1200329"/>
            </a:xfrm>
          </p:grpSpPr>
          <p:sp>
            <p:nvSpPr>
              <p:cNvPr id="15" name="文本框 14"/>
              <p:cNvSpPr txBox="1"/>
              <p:nvPr/>
            </p:nvSpPr>
            <p:spPr>
              <a:xfrm>
                <a:off x="3266107" y="857942"/>
                <a:ext cx="2271093" cy="461665"/>
              </a:xfrm>
              <a:prstGeom prst="rect">
                <a:avLst/>
              </a:prstGeom>
              <a:noFill/>
            </p:spPr>
            <p:txBody>
              <a:bodyPr wrap="square">
                <a:spAutoFit/>
              </a:bodyPr>
              <a:lstStyle/>
              <a:p>
                <a:pPr algn="dist"/>
                <a:r>
                  <a:rPr lang="en-US" altLang="zh-CN" sz="2400" b="0" i="0" dirty="0">
                    <a:solidFill>
                      <a:schemeClr val="accent2">
                        <a:lumMod val="50000"/>
                      </a:schemeClr>
                    </a:solidFill>
                    <a:effectLst/>
                    <a:latin typeface="Hero" panose="02000506000000020004" pitchFamily="50" charset="0"/>
                    <a:ea typeface="+mj-ea"/>
                  </a:rPr>
                  <a:t>PREFACE</a:t>
                </a:r>
                <a:endParaRPr lang="zh-CN" altLang="en-US" sz="2400" dirty="0">
                  <a:solidFill>
                    <a:schemeClr val="accent2">
                      <a:lumMod val="50000"/>
                    </a:schemeClr>
                  </a:solidFill>
                  <a:latin typeface="Hero" panose="02000506000000020004" pitchFamily="50" charset="0"/>
                  <a:ea typeface="+mj-ea"/>
                </a:endParaRPr>
              </a:p>
            </p:txBody>
          </p:sp>
          <p:grpSp>
            <p:nvGrpSpPr>
              <p:cNvPr id="16" name="组合 15"/>
              <p:cNvGrpSpPr/>
              <p:nvPr/>
            </p:nvGrpSpPr>
            <p:grpSpPr>
              <a:xfrm>
                <a:off x="874713" y="152801"/>
                <a:ext cx="2514600" cy="1200329"/>
                <a:chOff x="1047750" y="1090314"/>
                <a:chExt cx="10096500" cy="1200329"/>
              </a:xfrm>
            </p:grpSpPr>
            <p:sp>
              <p:nvSpPr>
                <p:cNvPr id="17" name="文本框 16"/>
                <p:cNvSpPr txBox="1"/>
                <p:nvPr/>
              </p:nvSpPr>
              <p:spPr>
                <a:xfrm>
                  <a:off x="1047750" y="1090314"/>
                  <a:ext cx="10096500" cy="1200329"/>
                </a:xfrm>
                <a:prstGeom prst="rect">
                  <a:avLst/>
                </a:prstGeom>
                <a:noFill/>
              </p:spPr>
              <p:txBody>
                <a:bodyPr wrap="square">
                  <a:spAutoFit/>
                </a:bodyPr>
                <a:lstStyle/>
                <a:p>
                  <a:pPr algn="ctr"/>
                  <a:r>
                    <a:rPr lang="zh-CN" altLang="en-US" sz="7200" b="1" kern="100" dirty="0">
                      <a:ln w="76200">
                        <a:solidFill>
                          <a:schemeClr val="bg1"/>
                        </a:solidFill>
                      </a:ln>
                      <a:gradFill>
                        <a:gsLst>
                          <a:gs pos="100000">
                            <a:srgbClr val="C00000"/>
                          </a:gs>
                          <a:gs pos="46000">
                            <a:srgbClr val="FF0000"/>
                          </a:gs>
                          <a:gs pos="17000">
                            <a:srgbClr val="FFC000"/>
                          </a:gs>
                        </a:gsLst>
                        <a:lin ang="5400000" scaled="1"/>
                      </a:gradFill>
                      <a:effectLst>
                        <a:outerShdw blurRad="25400" dist="12700" dir="2700000" algn="tl" rotWithShape="0">
                          <a:prstClr val="black">
                            <a:alpha val="20000"/>
                          </a:prstClr>
                        </a:outerShdw>
                      </a:effectLst>
                      <a:latin typeface="字魂35号-经典雅黑" panose="00000500000000000000" pitchFamily="2" charset="-122"/>
                      <a:ea typeface="字魂35号-经典雅黑" panose="00000500000000000000" pitchFamily="2" charset="-122"/>
                      <a:cs typeface="Times New Roman" panose="02020603050405020304" pitchFamily="18" charset="0"/>
                    </a:rPr>
                    <a:t>前言</a:t>
                  </a:r>
                  <a:endParaRPr lang="zh-CN" altLang="en-US" sz="7200" b="1" kern="100" dirty="0">
                    <a:ln w="76200">
                      <a:solidFill>
                        <a:schemeClr val="bg1"/>
                      </a:solidFill>
                    </a:ln>
                    <a:gradFill>
                      <a:gsLst>
                        <a:gs pos="100000">
                          <a:srgbClr val="C00000"/>
                        </a:gs>
                        <a:gs pos="46000">
                          <a:srgbClr val="FF0000"/>
                        </a:gs>
                        <a:gs pos="17000">
                          <a:srgbClr val="FFC000"/>
                        </a:gs>
                      </a:gsLst>
                      <a:lin ang="5400000" scaled="1"/>
                    </a:gradFill>
                    <a:effectLst>
                      <a:outerShdw blurRad="25400" dist="12700" dir="2700000" algn="tl" rotWithShape="0">
                        <a:prstClr val="black">
                          <a:alpha val="20000"/>
                        </a:prstClr>
                      </a:outerShdw>
                    </a:effectLst>
                    <a:latin typeface="字魂35号-经典雅黑" panose="00000500000000000000" pitchFamily="2" charset="-122"/>
                    <a:ea typeface="字魂35号-经典雅黑" panose="00000500000000000000" pitchFamily="2" charset="-122"/>
                    <a:cs typeface="Times New Roman" panose="02020603050405020304" pitchFamily="18" charset="0"/>
                  </a:endParaRPr>
                </a:p>
              </p:txBody>
            </p:sp>
            <p:sp>
              <p:nvSpPr>
                <p:cNvPr id="18" name="文本框 17"/>
                <p:cNvSpPr txBox="1"/>
                <p:nvPr/>
              </p:nvSpPr>
              <p:spPr>
                <a:xfrm>
                  <a:off x="1047750" y="1090314"/>
                  <a:ext cx="10096500" cy="1200329"/>
                </a:xfrm>
                <a:prstGeom prst="rect">
                  <a:avLst/>
                </a:prstGeom>
                <a:noFill/>
              </p:spPr>
              <p:txBody>
                <a:bodyPr wrap="square">
                  <a:spAutoFit/>
                </a:bodyPr>
                <a:lstStyle/>
                <a:p>
                  <a:pPr algn="ctr"/>
                  <a:r>
                    <a:rPr lang="zh-CN" altLang="en-US" sz="7200" b="1" kern="100" dirty="0">
                      <a:gradFill>
                        <a:gsLst>
                          <a:gs pos="100000">
                            <a:srgbClr val="C00000"/>
                          </a:gs>
                          <a:gs pos="46000">
                            <a:srgbClr val="FF0000"/>
                          </a:gs>
                          <a:gs pos="17000">
                            <a:srgbClr val="FFC000"/>
                          </a:gs>
                        </a:gsLst>
                        <a:lin ang="5400000" scaled="1"/>
                      </a:gradFill>
                      <a:effectLst/>
                      <a:latin typeface="字魂35号-经典雅黑" panose="00000500000000000000" pitchFamily="2" charset="-122"/>
                      <a:ea typeface="字魂35号-经典雅黑" panose="00000500000000000000" pitchFamily="2" charset="-122"/>
                      <a:cs typeface="Times New Roman" panose="02020603050405020304" pitchFamily="18" charset="0"/>
                    </a:rPr>
                    <a:t>前言</a:t>
                  </a:r>
                  <a:endParaRPr lang="zh-CN" altLang="zh-CN" sz="7200" b="1" kern="100" dirty="0">
                    <a:gradFill>
                      <a:gsLst>
                        <a:gs pos="100000">
                          <a:srgbClr val="C00000"/>
                        </a:gs>
                        <a:gs pos="46000">
                          <a:srgbClr val="FF0000"/>
                        </a:gs>
                        <a:gs pos="17000">
                          <a:srgbClr val="FFC000"/>
                        </a:gs>
                      </a:gsLst>
                      <a:lin ang="5400000" scaled="1"/>
                    </a:gradFill>
                    <a:effectLst/>
                    <a:latin typeface="字魂35号-经典雅黑" panose="00000500000000000000" pitchFamily="2" charset="-122"/>
                    <a:ea typeface="字魂35号-经典雅黑" panose="00000500000000000000" pitchFamily="2" charset="-122"/>
                    <a:cs typeface="Times New Roman" panose="02020603050405020304" pitchFamily="18" charset="0"/>
                  </a:endParaRPr>
                </a:p>
              </p:txBody>
            </p:sp>
          </p:grpSp>
        </p:grpSp>
      </p:grpSp>
      <p:pic>
        <p:nvPicPr>
          <p:cNvPr id="20" name="图片 19"/>
          <p:cNvPicPr>
            <a:picLocks noChangeAspect="1"/>
          </p:cNvPicPr>
          <p:nvPr/>
        </p:nvPicPr>
        <p:blipFill rotWithShape="1">
          <a:blip r:embed="rId4" cstate="print"/>
          <a:srcRect l="-5956" t="-2224"/>
          <a:stretch>
            <a:fillRect/>
          </a:stretch>
        </p:blipFill>
        <p:spPr>
          <a:xfrm>
            <a:off x="9185363" y="3948739"/>
            <a:ext cx="3006638" cy="290926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7"/>
          <p:cNvSpPr/>
          <p:nvPr/>
        </p:nvSpPr>
        <p:spPr>
          <a:xfrm>
            <a:off x="731837" y="1905157"/>
            <a:ext cx="10728325" cy="4224181"/>
          </a:xfrm>
          <a:custGeom>
            <a:avLst/>
            <a:gdLst>
              <a:gd name="connsiteX0" fmla="*/ 0 w 9555162"/>
              <a:gd name="connsiteY0" fmla="*/ 0 h 4309200"/>
              <a:gd name="connsiteX1" fmla="*/ 9555162 w 9555162"/>
              <a:gd name="connsiteY1" fmla="*/ 0 h 4309200"/>
              <a:gd name="connsiteX2" fmla="*/ 9555162 w 9555162"/>
              <a:gd name="connsiteY2" fmla="*/ 4309200 h 4309200"/>
              <a:gd name="connsiteX3" fmla="*/ 0 w 9555162"/>
              <a:gd name="connsiteY3" fmla="*/ 4309200 h 4309200"/>
              <a:gd name="connsiteX4" fmla="*/ 0 w 9555162"/>
              <a:gd name="connsiteY4" fmla="*/ 0 h 430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5162" h="4309200">
                <a:moveTo>
                  <a:pt x="0" y="0"/>
                </a:moveTo>
                <a:lnTo>
                  <a:pt x="9555162" y="0"/>
                </a:lnTo>
                <a:lnTo>
                  <a:pt x="9555162" y="4309200"/>
                </a:lnTo>
                <a:lnTo>
                  <a:pt x="0" y="4309200"/>
                </a:lnTo>
                <a:lnTo>
                  <a:pt x="0" y="0"/>
                </a:lnTo>
                <a:close/>
              </a:path>
            </a:pathLst>
          </a:custGeom>
          <a:gradFill>
            <a:gsLst>
              <a:gs pos="59000">
                <a:srgbClr val="FFC000">
                  <a:alpha val="1000"/>
                </a:srgbClr>
              </a:gs>
              <a:gs pos="100000">
                <a:srgbClr val="FFC000"/>
              </a:gs>
            </a:gsLst>
            <a:lin ang="2700000" scaled="0"/>
          </a:gradFill>
          <a:ln w="15240">
            <a:gradFill>
              <a:gsLst>
                <a:gs pos="0">
                  <a:srgbClr val="3D1C05">
                    <a:alpha val="0"/>
                  </a:srgbClr>
                </a:gs>
                <a:gs pos="100000">
                  <a:srgbClr val="3D1C05"/>
                </a:gs>
              </a:gsLst>
              <a:lin ang="5400000" scaled="1"/>
            </a:gra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1587" tIns="395732" rIns="741587" bIns="135128" numCol="1" spcCol="1270" anchor="t" anchorCtr="0">
            <a:noAutofit/>
          </a:bodyPr>
          <a:lstStyle/>
          <a:p>
            <a:pPr marL="171450" lvl="1" indent="-171450" algn="l" defTabSz="844550">
              <a:lnSpc>
                <a:spcPct val="90000"/>
              </a:lnSpc>
              <a:spcBef>
                <a:spcPct val="0"/>
              </a:spcBef>
              <a:spcAft>
                <a:spcPct val="15000"/>
              </a:spcAft>
              <a:buChar char="•"/>
            </a:pPr>
            <a:endParaRPr lang="zh-CN" sz="1900" kern="1200" dirty="0"/>
          </a:p>
        </p:txBody>
      </p:sp>
      <p:sp>
        <p:nvSpPr>
          <p:cNvPr id="9" name="任意多边形: 形状 8"/>
          <p:cNvSpPr/>
          <p:nvPr/>
        </p:nvSpPr>
        <p:spPr>
          <a:xfrm>
            <a:off x="1876424" y="1557159"/>
            <a:ext cx="8896350" cy="560880"/>
          </a:xfrm>
          <a:custGeom>
            <a:avLst/>
            <a:gdLst>
              <a:gd name="connsiteX0" fmla="*/ 0 w 6688613"/>
              <a:gd name="connsiteY0" fmla="*/ 93482 h 560880"/>
              <a:gd name="connsiteX1" fmla="*/ 93482 w 6688613"/>
              <a:gd name="connsiteY1" fmla="*/ 0 h 560880"/>
              <a:gd name="connsiteX2" fmla="*/ 6595131 w 6688613"/>
              <a:gd name="connsiteY2" fmla="*/ 0 h 560880"/>
              <a:gd name="connsiteX3" fmla="*/ 6688613 w 6688613"/>
              <a:gd name="connsiteY3" fmla="*/ 93482 h 560880"/>
              <a:gd name="connsiteX4" fmla="*/ 6688613 w 6688613"/>
              <a:gd name="connsiteY4" fmla="*/ 467398 h 560880"/>
              <a:gd name="connsiteX5" fmla="*/ 6595131 w 6688613"/>
              <a:gd name="connsiteY5" fmla="*/ 560880 h 560880"/>
              <a:gd name="connsiteX6" fmla="*/ 93482 w 6688613"/>
              <a:gd name="connsiteY6" fmla="*/ 560880 h 560880"/>
              <a:gd name="connsiteX7" fmla="*/ 0 w 6688613"/>
              <a:gd name="connsiteY7" fmla="*/ 467398 h 560880"/>
              <a:gd name="connsiteX8" fmla="*/ 0 w 6688613"/>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8613" h="560880">
                <a:moveTo>
                  <a:pt x="0" y="93482"/>
                </a:moveTo>
                <a:cubicBezTo>
                  <a:pt x="0" y="41853"/>
                  <a:pt x="41853" y="0"/>
                  <a:pt x="93482" y="0"/>
                </a:cubicBezTo>
                <a:lnTo>
                  <a:pt x="6595131" y="0"/>
                </a:lnTo>
                <a:cubicBezTo>
                  <a:pt x="6646760" y="0"/>
                  <a:pt x="6688613" y="41853"/>
                  <a:pt x="6688613" y="93482"/>
                </a:cubicBezTo>
                <a:lnTo>
                  <a:pt x="6688613" y="467398"/>
                </a:lnTo>
                <a:cubicBezTo>
                  <a:pt x="6688613" y="519027"/>
                  <a:pt x="6646760" y="560880"/>
                  <a:pt x="6595131" y="560880"/>
                </a:cubicBezTo>
                <a:lnTo>
                  <a:pt x="93482" y="560880"/>
                </a:lnTo>
                <a:cubicBezTo>
                  <a:pt x="41853" y="560880"/>
                  <a:pt x="0" y="519027"/>
                  <a:pt x="0" y="467398"/>
                </a:cubicBezTo>
                <a:lnTo>
                  <a:pt x="0" y="93482"/>
                </a:lnTo>
                <a:close/>
              </a:path>
            </a:pathLst>
          </a:custGeom>
          <a:solidFill>
            <a:srgbClr val="3D1C05"/>
          </a:solidFill>
          <a:ln w="25400"/>
          <a:effectLst>
            <a:outerShdw blurRad="25400" dist="12700" dir="2700000" algn="t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0194" tIns="27380" rIns="280194" bIns="27380" numCol="1" spcCol="1270" anchor="ctr" anchorCtr="0">
            <a:noAutofit/>
          </a:bodyPr>
          <a:lstStyle/>
          <a:p>
            <a:pPr marL="360045" lvl="0" indent="0" algn="l" defTabSz="844550">
              <a:lnSpc>
                <a:spcPct val="90000"/>
              </a:lnSpc>
              <a:spcBef>
                <a:spcPct val="0"/>
              </a:spcBef>
              <a:spcAft>
                <a:spcPct val="35000"/>
              </a:spcAft>
              <a:buNone/>
            </a:pPr>
            <a:r>
              <a:rPr lang="zh-CN" sz="2400" b="1" kern="1200" dirty="0"/>
              <a:t>充分肯定新中国成立的伟大意义</a:t>
            </a:r>
            <a:endParaRPr lang="zh-CN" sz="2400" kern="1200" dirty="0"/>
          </a:p>
        </p:txBody>
      </p:sp>
      <p:sp>
        <p:nvSpPr>
          <p:cNvPr id="3" name="文本框 2"/>
          <p:cNvSpPr txBox="1"/>
          <p:nvPr/>
        </p:nvSpPr>
        <p:spPr>
          <a:xfrm>
            <a:off x="143970" y="195812"/>
            <a:ext cx="991876" cy="830997"/>
          </a:xfrm>
          <a:prstGeom prst="rect">
            <a:avLst/>
          </a:prstGeom>
          <a:noFill/>
        </p:spPr>
        <p:txBody>
          <a:bodyPr wrap="square" rtlCol="0">
            <a:spAutoFit/>
          </a:bodyPr>
          <a:lstStyle/>
          <a:p>
            <a:pPr algn="ctr"/>
            <a:r>
              <a:rPr lang="en-US" altLang="zh-CN" sz="4800" dirty="0">
                <a:gradFill>
                  <a:gsLst>
                    <a:gs pos="100000">
                      <a:srgbClr val="C00000"/>
                    </a:gs>
                    <a:gs pos="46000">
                      <a:srgbClr val="FF0000"/>
                    </a:gs>
                    <a:gs pos="17000">
                      <a:srgbClr val="FFC000"/>
                    </a:gs>
                  </a:gsLst>
                  <a:lin ang="5400000" scaled="1"/>
                </a:gradFill>
                <a:latin typeface="Impact" panose="020B0806030902050204" pitchFamily="34" charset="0"/>
              </a:rPr>
              <a:t>03</a:t>
            </a:r>
            <a:endParaRPr lang="zh-CN" altLang="en-US" sz="4800" dirty="0">
              <a:gradFill>
                <a:gsLst>
                  <a:gs pos="100000">
                    <a:srgbClr val="C00000"/>
                  </a:gs>
                  <a:gs pos="46000">
                    <a:srgbClr val="FF0000"/>
                  </a:gs>
                  <a:gs pos="17000">
                    <a:srgbClr val="FFC000"/>
                  </a:gs>
                </a:gsLst>
                <a:lin ang="5400000" scaled="1"/>
              </a:gradFill>
              <a:latin typeface="Impact" panose="020B0806030902050204" pitchFamily="34" charset="0"/>
            </a:endParaRPr>
          </a:p>
        </p:txBody>
      </p:sp>
      <p:sp>
        <p:nvSpPr>
          <p:cNvPr id="5" name="文本框 4"/>
          <p:cNvSpPr txBox="1"/>
          <p:nvPr/>
        </p:nvSpPr>
        <p:spPr>
          <a:xfrm>
            <a:off x="1101121" y="317177"/>
            <a:ext cx="7016283" cy="492443"/>
          </a:xfrm>
          <a:prstGeom prst="rect">
            <a:avLst/>
          </a:prstGeom>
          <a:noFill/>
        </p:spPr>
        <p:txBody>
          <a:bodyPr wrap="square">
            <a:spAutoFit/>
          </a:bodyPr>
          <a:lstStyle/>
          <a:p>
            <a:r>
              <a:rPr lang="zh-CN" altLang="en-US" sz="2600" dirty="0">
                <a:solidFill>
                  <a:schemeClr val="tx1">
                    <a:lumMod val="85000"/>
                    <a:lumOff val="15000"/>
                  </a:schemeClr>
                </a:solidFill>
              </a:rPr>
              <a:t>新中国的发展历程的伟大之处</a:t>
            </a:r>
            <a:endParaRPr lang="zh-CN" altLang="en-US" sz="2600" dirty="0">
              <a:solidFill>
                <a:schemeClr val="tx1">
                  <a:lumMod val="85000"/>
                  <a:lumOff val="15000"/>
                </a:schemeClr>
              </a:solidFill>
            </a:endParaRPr>
          </a:p>
        </p:txBody>
      </p:sp>
      <p:sp>
        <p:nvSpPr>
          <p:cNvPr id="11" name="文本框 10"/>
          <p:cNvSpPr txBox="1"/>
          <p:nvPr/>
        </p:nvSpPr>
        <p:spPr>
          <a:xfrm>
            <a:off x="1435791" y="2330920"/>
            <a:ext cx="9336983" cy="3372655"/>
          </a:xfrm>
          <a:prstGeom prst="rect">
            <a:avLst/>
          </a:prstGeom>
          <a:noFill/>
        </p:spPr>
        <p:txBody>
          <a:bodyPr wrap="square">
            <a:spAutoFit/>
          </a:bodyPr>
          <a:lstStyle/>
          <a:p>
            <a:pPr marL="0" lvl="1" indent="457200" algn="just" defTabSz="844550">
              <a:lnSpc>
                <a:spcPct val="150000"/>
              </a:lnSpc>
              <a:spcBef>
                <a:spcPct val="0"/>
              </a:spcBef>
              <a:spcAft>
                <a:spcPct val="15000"/>
              </a:spcAft>
            </a:pPr>
            <a:r>
              <a:rPr lang="zh-CN" altLang="zh-CN" kern="1200" dirty="0"/>
              <a:t>习近平总书记指出：</a:t>
            </a:r>
            <a:r>
              <a:rPr lang="en-US" altLang="zh-CN" b="1" kern="1200" dirty="0"/>
              <a:t>“</a:t>
            </a:r>
            <a:r>
              <a:rPr lang="zh-CN" altLang="zh-CN" b="1" kern="1200" dirty="0"/>
              <a:t>这一伟大历史贡献的意义在于，彻底结束了旧中国半殖民地半封建社会的历史，彻底结束了旧中国一盘散沙的局面，彻底废除了列强强加给中国的不平等条约和帝国主义在中国的一切特权，实现了中国从几千年封建专制政治向人民民主的伟大飞跃。</a:t>
            </a:r>
            <a:r>
              <a:rPr lang="en-US" altLang="zh-CN" b="1" kern="1200" dirty="0"/>
              <a:t>”</a:t>
            </a:r>
            <a:r>
              <a:rPr lang="en-US" altLang="zh-CN" kern="1200" dirty="0"/>
              <a:t>“</a:t>
            </a:r>
            <a:r>
              <a:rPr lang="zh-CN" altLang="zh-CN" kern="1200" dirty="0"/>
              <a:t>中华人民共和国的成立，使中国人民成为国家、社会和自己命运的主人，实现了中国向人民民主制度的伟大跨越。</a:t>
            </a:r>
            <a:r>
              <a:rPr lang="en-US" altLang="zh-CN" kern="1200" dirty="0"/>
              <a:t>”“</a:t>
            </a:r>
            <a:r>
              <a:rPr lang="zh-CN" altLang="zh-CN" kern="1200" dirty="0"/>
              <a:t>中国人民从此站立起来了！中国人民从此把命运牢牢掌握在自己手中！中华民族发展进步从此开启了新纪元！</a:t>
            </a:r>
            <a:r>
              <a:rPr lang="en-US" altLang="zh-CN" kern="1200" dirty="0"/>
              <a:t>”“</a:t>
            </a:r>
            <a:r>
              <a:rPr lang="zh-CN" altLang="zh-CN" kern="1200" dirty="0"/>
              <a:t>中华人民共和国的成立，不仅是中华民族发展史上的一个伟大事件，也是人类发展史上的一个伟大事件。</a:t>
            </a:r>
            <a:r>
              <a:rPr lang="en-US" altLang="zh-CN" kern="1200" dirty="0"/>
              <a:t>”“</a:t>
            </a:r>
            <a:r>
              <a:rPr lang="zh-CN" altLang="zh-CN" kern="1200" dirty="0"/>
              <a:t>伟大飞跃</a:t>
            </a:r>
            <a:r>
              <a:rPr lang="en-US" altLang="zh-CN" kern="1200" dirty="0"/>
              <a:t>”“</a:t>
            </a:r>
            <a:r>
              <a:rPr lang="zh-CN" altLang="zh-CN" kern="1200" dirty="0"/>
              <a:t>伟大跨越</a:t>
            </a:r>
            <a:r>
              <a:rPr lang="en-US" altLang="zh-CN" kern="1200" dirty="0"/>
              <a:t>”“</a:t>
            </a:r>
            <a:r>
              <a:rPr lang="zh-CN" altLang="zh-CN" kern="1200" dirty="0"/>
              <a:t>新纪元</a:t>
            </a:r>
            <a:r>
              <a:rPr lang="en-US" altLang="zh-CN" kern="1200" dirty="0"/>
              <a:t>”“</a:t>
            </a:r>
            <a:r>
              <a:rPr lang="zh-CN" altLang="zh-CN" kern="1200" dirty="0"/>
              <a:t>伟大事件</a:t>
            </a:r>
            <a:r>
              <a:rPr lang="en-US" altLang="zh-CN" kern="1200" dirty="0"/>
              <a:t>”</a:t>
            </a:r>
            <a:r>
              <a:rPr lang="zh-CN" altLang="zh-CN" kern="1200" dirty="0"/>
              <a:t>，是对新中国成立伟大意义的充分肯定。　</a:t>
            </a:r>
            <a:endParaRPr lang="zh-CN" altLang="zh-CN" kern="1200" dirty="0"/>
          </a:p>
        </p:txBody>
      </p:sp>
      <p:grpSp>
        <p:nvGrpSpPr>
          <p:cNvPr id="20" name="组合 19"/>
          <p:cNvGrpSpPr/>
          <p:nvPr/>
        </p:nvGrpSpPr>
        <p:grpSpPr>
          <a:xfrm>
            <a:off x="773208" y="1393247"/>
            <a:ext cx="1532732" cy="908951"/>
            <a:chOff x="773208" y="1393247"/>
            <a:chExt cx="1532732" cy="908951"/>
          </a:xfrm>
        </p:grpSpPr>
        <p:pic>
          <p:nvPicPr>
            <p:cNvPr id="18" name="图片 17"/>
            <p:cNvPicPr>
              <a:picLocks noChangeAspect="1"/>
            </p:cNvPicPr>
            <p:nvPr/>
          </p:nvPicPr>
          <p:blipFill>
            <a:blip r:embed="rId1" cstate="print">
              <a:extLst>
                <a:ext uri="{BEBA8EAE-BF5A-486C-A8C5-ECC9F3942E4B}">
                  <a14:imgProps xmlns:a14="http://schemas.microsoft.com/office/drawing/2010/main">
                    <a14:imgLayer r:embed="rId2">
                      <a14:imgEffect>
                        <a14:brightnessContrast bright="100000"/>
                      </a14:imgEffect>
                    </a14:imgLayer>
                  </a14:imgProps>
                </a:ext>
              </a:extLst>
            </a:blip>
            <a:stretch>
              <a:fillRect/>
            </a:stretch>
          </p:blipFill>
          <p:spPr>
            <a:xfrm>
              <a:off x="819343" y="1417511"/>
              <a:ext cx="1486597" cy="884687"/>
            </a:xfrm>
            <a:prstGeom prst="rect">
              <a:avLst/>
            </a:prstGeom>
          </p:spPr>
        </p:pic>
        <p:pic>
          <p:nvPicPr>
            <p:cNvPr id="13" name="图片 12"/>
            <p:cNvPicPr>
              <a:picLocks noChangeAspect="1"/>
            </p:cNvPicPr>
            <p:nvPr/>
          </p:nvPicPr>
          <p:blipFill>
            <a:blip r:embed="rId3" cstate="print"/>
            <a:stretch>
              <a:fillRect/>
            </a:stretch>
          </p:blipFill>
          <p:spPr>
            <a:xfrm>
              <a:off x="773208" y="1393247"/>
              <a:ext cx="1486597" cy="884687"/>
            </a:xfrm>
            <a:prstGeom prst="rect">
              <a:avLst/>
            </a:prstGeom>
          </p:spPr>
        </p:pic>
        <p:sp>
          <p:nvSpPr>
            <p:cNvPr id="14" name="椭圆 13"/>
            <p:cNvSpPr/>
            <p:nvPr/>
          </p:nvSpPr>
          <p:spPr>
            <a:xfrm>
              <a:off x="1135846" y="1506821"/>
              <a:ext cx="328769" cy="328769"/>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星形: 五角 15"/>
            <p:cNvSpPr/>
            <p:nvPr/>
          </p:nvSpPr>
          <p:spPr>
            <a:xfrm>
              <a:off x="1135846" y="1558190"/>
              <a:ext cx="259556" cy="259556"/>
            </a:xfrm>
            <a:prstGeom prst="star5">
              <a:avLst/>
            </a:prstGeom>
            <a:solidFill>
              <a:srgbClr val="FFF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7"/>
          <p:cNvSpPr/>
          <p:nvPr/>
        </p:nvSpPr>
        <p:spPr>
          <a:xfrm>
            <a:off x="731837" y="1905157"/>
            <a:ext cx="10728325" cy="4409918"/>
          </a:xfrm>
          <a:custGeom>
            <a:avLst/>
            <a:gdLst>
              <a:gd name="connsiteX0" fmla="*/ 0 w 9555162"/>
              <a:gd name="connsiteY0" fmla="*/ 0 h 4309200"/>
              <a:gd name="connsiteX1" fmla="*/ 9555162 w 9555162"/>
              <a:gd name="connsiteY1" fmla="*/ 0 h 4309200"/>
              <a:gd name="connsiteX2" fmla="*/ 9555162 w 9555162"/>
              <a:gd name="connsiteY2" fmla="*/ 4309200 h 4309200"/>
              <a:gd name="connsiteX3" fmla="*/ 0 w 9555162"/>
              <a:gd name="connsiteY3" fmla="*/ 4309200 h 4309200"/>
              <a:gd name="connsiteX4" fmla="*/ 0 w 9555162"/>
              <a:gd name="connsiteY4" fmla="*/ 0 h 430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5162" h="4309200">
                <a:moveTo>
                  <a:pt x="0" y="0"/>
                </a:moveTo>
                <a:lnTo>
                  <a:pt x="9555162" y="0"/>
                </a:lnTo>
                <a:lnTo>
                  <a:pt x="9555162" y="4309200"/>
                </a:lnTo>
                <a:lnTo>
                  <a:pt x="0" y="4309200"/>
                </a:lnTo>
                <a:lnTo>
                  <a:pt x="0" y="0"/>
                </a:lnTo>
                <a:close/>
              </a:path>
            </a:pathLst>
          </a:custGeom>
          <a:gradFill>
            <a:gsLst>
              <a:gs pos="59000">
                <a:srgbClr val="FFC000">
                  <a:alpha val="1000"/>
                </a:srgbClr>
              </a:gs>
              <a:gs pos="100000">
                <a:srgbClr val="FFC000"/>
              </a:gs>
            </a:gsLst>
            <a:lin ang="2700000" scaled="0"/>
          </a:gradFill>
          <a:ln w="15240">
            <a:gradFill>
              <a:gsLst>
                <a:gs pos="0">
                  <a:srgbClr val="3D1C05">
                    <a:alpha val="0"/>
                  </a:srgbClr>
                </a:gs>
                <a:gs pos="100000">
                  <a:srgbClr val="3D1C05"/>
                </a:gs>
              </a:gsLst>
              <a:lin ang="5400000" scaled="1"/>
            </a:gra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1587" tIns="395732" rIns="741587" bIns="135128" numCol="1" spcCol="1270" anchor="t" anchorCtr="0">
            <a:noAutofit/>
          </a:bodyPr>
          <a:lstStyle/>
          <a:p>
            <a:pPr marL="171450" lvl="1" indent="-171450" algn="l" defTabSz="844550">
              <a:lnSpc>
                <a:spcPct val="90000"/>
              </a:lnSpc>
              <a:spcBef>
                <a:spcPct val="0"/>
              </a:spcBef>
              <a:spcAft>
                <a:spcPct val="15000"/>
              </a:spcAft>
              <a:buChar char="•"/>
            </a:pPr>
            <a:endParaRPr lang="zh-CN" sz="1900" kern="1200" dirty="0"/>
          </a:p>
        </p:txBody>
      </p:sp>
      <p:sp>
        <p:nvSpPr>
          <p:cNvPr id="9" name="任意多边形: 形状 8"/>
          <p:cNvSpPr/>
          <p:nvPr/>
        </p:nvSpPr>
        <p:spPr>
          <a:xfrm>
            <a:off x="1876424" y="1557159"/>
            <a:ext cx="8896350" cy="560880"/>
          </a:xfrm>
          <a:custGeom>
            <a:avLst/>
            <a:gdLst>
              <a:gd name="connsiteX0" fmla="*/ 0 w 6688613"/>
              <a:gd name="connsiteY0" fmla="*/ 93482 h 560880"/>
              <a:gd name="connsiteX1" fmla="*/ 93482 w 6688613"/>
              <a:gd name="connsiteY1" fmla="*/ 0 h 560880"/>
              <a:gd name="connsiteX2" fmla="*/ 6595131 w 6688613"/>
              <a:gd name="connsiteY2" fmla="*/ 0 h 560880"/>
              <a:gd name="connsiteX3" fmla="*/ 6688613 w 6688613"/>
              <a:gd name="connsiteY3" fmla="*/ 93482 h 560880"/>
              <a:gd name="connsiteX4" fmla="*/ 6688613 w 6688613"/>
              <a:gd name="connsiteY4" fmla="*/ 467398 h 560880"/>
              <a:gd name="connsiteX5" fmla="*/ 6595131 w 6688613"/>
              <a:gd name="connsiteY5" fmla="*/ 560880 h 560880"/>
              <a:gd name="connsiteX6" fmla="*/ 93482 w 6688613"/>
              <a:gd name="connsiteY6" fmla="*/ 560880 h 560880"/>
              <a:gd name="connsiteX7" fmla="*/ 0 w 6688613"/>
              <a:gd name="connsiteY7" fmla="*/ 467398 h 560880"/>
              <a:gd name="connsiteX8" fmla="*/ 0 w 6688613"/>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8613" h="560880">
                <a:moveTo>
                  <a:pt x="0" y="93482"/>
                </a:moveTo>
                <a:cubicBezTo>
                  <a:pt x="0" y="41853"/>
                  <a:pt x="41853" y="0"/>
                  <a:pt x="93482" y="0"/>
                </a:cubicBezTo>
                <a:lnTo>
                  <a:pt x="6595131" y="0"/>
                </a:lnTo>
                <a:cubicBezTo>
                  <a:pt x="6646760" y="0"/>
                  <a:pt x="6688613" y="41853"/>
                  <a:pt x="6688613" y="93482"/>
                </a:cubicBezTo>
                <a:lnTo>
                  <a:pt x="6688613" y="467398"/>
                </a:lnTo>
                <a:cubicBezTo>
                  <a:pt x="6688613" y="519027"/>
                  <a:pt x="6646760" y="560880"/>
                  <a:pt x="6595131" y="560880"/>
                </a:cubicBezTo>
                <a:lnTo>
                  <a:pt x="93482" y="560880"/>
                </a:lnTo>
                <a:cubicBezTo>
                  <a:pt x="41853" y="560880"/>
                  <a:pt x="0" y="519027"/>
                  <a:pt x="0" y="467398"/>
                </a:cubicBezTo>
                <a:lnTo>
                  <a:pt x="0" y="93482"/>
                </a:lnTo>
                <a:close/>
              </a:path>
            </a:pathLst>
          </a:custGeom>
          <a:solidFill>
            <a:srgbClr val="3D1C05"/>
          </a:solidFill>
          <a:ln w="25400"/>
          <a:effectLst>
            <a:outerShdw blurRad="25400" dist="12700" dir="2700000" algn="t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0194" tIns="27380" rIns="280194" bIns="27380" numCol="1" spcCol="1270" anchor="ctr" anchorCtr="0">
            <a:noAutofit/>
          </a:bodyPr>
          <a:lstStyle/>
          <a:p>
            <a:pPr marL="360045" lvl="0" indent="0" algn="l" defTabSz="844550">
              <a:lnSpc>
                <a:spcPct val="90000"/>
              </a:lnSpc>
              <a:spcBef>
                <a:spcPct val="0"/>
              </a:spcBef>
              <a:spcAft>
                <a:spcPct val="35000"/>
              </a:spcAft>
              <a:buNone/>
            </a:pPr>
            <a:r>
              <a:rPr lang="zh-CN" altLang="en-US" sz="2400" b="1" kern="1200" dirty="0"/>
              <a:t>高度概括新中国发展的历史阶段和伟大成就。</a:t>
            </a:r>
            <a:endParaRPr lang="zh-CN" altLang="en-US" sz="2400" b="1" kern="1200" dirty="0"/>
          </a:p>
        </p:txBody>
      </p:sp>
      <p:sp>
        <p:nvSpPr>
          <p:cNvPr id="3" name="文本框 2"/>
          <p:cNvSpPr txBox="1"/>
          <p:nvPr/>
        </p:nvSpPr>
        <p:spPr>
          <a:xfrm>
            <a:off x="143970" y="195812"/>
            <a:ext cx="991876" cy="830997"/>
          </a:xfrm>
          <a:prstGeom prst="rect">
            <a:avLst/>
          </a:prstGeom>
          <a:noFill/>
        </p:spPr>
        <p:txBody>
          <a:bodyPr wrap="square" rtlCol="0">
            <a:spAutoFit/>
          </a:bodyPr>
          <a:lstStyle/>
          <a:p>
            <a:pPr algn="ctr"/>
            <a:r>
              <a:rPr lang="en-US" altLang="zh-CN" sz="4800" dirty="0">
                <a:gradFill>
                  <a:gsLst>
                    <a:gs pos="100000">
                      <a:srgbClr val="C00000"/>
                    </a:gs>
                    <a:gs pos="46000">
                      <a:srgbClr val="FF0000"/>
                    </a:gs>
                    <a:gs pos="17000">
                      <a:srgbClr val="FFC000"/>
                    </a:gs>
                  </a:gsLst>
                  <a:lin ang="5400000" scaled="1"/>
                </a:gradFill>
                <a:latin typeface="Impact" panose="020B0806030902050204" pitchFamily="34" charset="0"/>
              </a:rPr>
              <a:t>03</a:t>
            </a:r>
            <a:endParaRPr lang="zh-CN" altLang="en-US" sz="4800" dirty="0">
              <a:gradFill>
                <a:gsLst>
                  <a:gs pos="100000">
                    <a:srgbClr val="C00000"/>
                  </a:gs>
                  <a:gs pos="46000">
                    <a:srgbClr val="FF0000"/>
                  </a:gs>
                  <a:gs pos="17000">
                    <a:srgbClr val="FFC000"/>
                  </a:gs>
                </a:gsLst>
                <a:lin ang="5400000" scaled="1"/>
              </a:gradFill>
              <a:latin typeface="Impact" panose="020B0806030902050204" pitchFamily="34" charset="0"/>
            </a:endParaRPr>
          </a:p>
        </p:txBody>
      </p:sp>
      <p:sp>
        <p:nvSpPr>
          <p:cNvPr id="5" name="文本框 4"/>
          <p:cNvSpPr txBox="1"/>
          <p:nvPr/>
        </p:nvSpPr>
        <p:spPr>
          <a:xfrm>
            <a:off x="1101121" y="317177"/>
            <a:ext cx="7016283" cy="492443"/>
          </a:xfrm>
          <a:prstGeom prst="rect">
            <a:avLst/>
          </a:prstGeom>
          <a:noFill/>
        </p:spPr>
        <p:txBody>
          <a:bodyPr wrap="square">
            <a:spAutoFit/>
          </a:bodyPr>
          <a:lstStyle/>
          <a:p>
            <a:r>
              <a:rPr lang="zh-CN" altLang="en-US" sz="2600" dirty="0">
                <a:solidFill>
                  <a:schemeClr val="tx1">
                    <a:lumMod val="85000"/>
                    <a:lumOff val="15000"/>
                  </a:schemeClr>
                </a:solidFill>
              </a:rPr>
              <a:t>新中国的发展历程的伟大之处</a:t>
            </a:r>
            <a:endParaRPr lang="zh-CN" altLang="en-US" sz="2600" dirty="0">
              <a:solidFill>
                <a:schemeClr val="tx1">
                  <a:lumMod val="85000"/>
                  <a:lumOff val="15000"/>
                </a:schemeClr>
              </a:solidFill>
            </a:endParaRPr>
          </a:p>
        </p:txBody>
      </p:sp>
      <p:sp>
        <p:nvSpPr>
          <p:cNvPr id="11" name="文本框 10"/>
          <p:cNvSpPr txBox="1"/>
          <p:nvPr/>
        </p:nvSpPr>
        <p:spPr>
          <a:xfrm>
            <a:off x="1169091" y="2277934"/>
            <a:ext cx="9870384" cy="3829703"/>
          </a:xfrm>
          <a:prstGeom prst="rect">
            <a:avLst/>
          </a:prstGeom>
          <a:noFill/>
        </p:spPr>
        <p:txBody>
          <a:bodyPr wrap="square">
            <a:spAutoFit/>
          </a:bodyPr>
          <a:lstStyle/>
          <a:p>
            <a:pPr marL="0" lvl="1" indent="457200" algn="just" defTabSz="844550">
              <a:lnSpc>
                <a:spcPct val="150000"/>
              </a:lnSpc>
              <a:spcBef>
                <a:spcPct val="0"/>
              </a:spcBef>
              <a:spcAft>
                <a:spcPct val="15000"/>
              </a:spcAft>
            </a:pPr>
            <a:r>
              <a:rPr lang="zh-CN" altLang="en-US" kern="1200" dirty="0"/>
              <a:t>新中国成立以后，我们党把马克思主义基本原理同中国实际相结合，团结带领全国人民完成社会主义革命，确立社会主义基本制度，建立起独立的比较完整的工业体系和国民经济体系，积累起在中国这样一个社会生产力水平十分落后的东方大国进行社会主义建设的重要经验。</a:t>
            </a:r>
            <a:endParaRPr lang="en-US" altLang="zh-CN" kern="1200" dirty="0"/>
          </a:p>
          <a:p>
            <a:pPr marL="0" lvl="1" indent="457200" algn="just" defTabSz="844550">
              <a:lnSpc>
                <a:spcPct val="150000"/>
              </a:lnSpc>
              <a:spcBef>
                <a:spcPct val="0"/>
              </a:spcBef>
              <a:spcAft>
                <a:spcPct val="15000"/>
              </a:spcAft>
            </a:pPr>
            <a:r>
              <a:rPr lang="zh-CN" altLang="en-US" kern="1200" dirty="0"/>
              <a:t>党的十一届三中全会后，我们确立和坚持党在社会主义初级阶段的基本路线，推进改革开放和社会主义现代化建设事业，开辟中国特色社会主义道路，使中国大踏步赶上时代。党的十八大以来，党团结带领全国人民进行伟大斗争、建设伟大工程、推进伟大事业、实现伟大梦想，推动党和国家事业取得全方位、开创性历史成就，发生深层次、根本性历史变革。中华民族迎来了从站起来、富起来到强起来的伟大飞跃，既高度概括了新中国的历史进程，又形象地展示了新中国取得的伟大成就、阶段性特征。　　</a:t>
            </a:r>
            <a:endParaRPr lang="zh-CN" altLang="en-US" kern="1200" dirty="0"/>
          </a:p>
        </p:txBody>
      </p:sp>
      <p:grpSp>
        <p:nvGrpSpPr>
          <p:cNvPr id="20" name="组合 19"/>
          <p:cNvGrpSpPr/>
          <p:nvPr/>
        </p:nvGrpSpPr>
        <p:grpSpPr>
          <a:xfrm>
            <a:off x="773208" y="1393247"/>
            <a:ext cx="1532732" cy="908951"/>
            <a:chOff x="773208" y="1393247"/>
            <a:chExt cx="1532732" cy="908951"/>
          </a:xfrm>
        </p:grpSpPr>
        <p:pic>
          <p:nvPicPr>
            <p:cNvPr id="18" name="图片 17"/>
            <p:cNvPicPr>
              <a:picLocks noChangeAspect="1"/>
            </p:cNvPicPr>
            <p:nvPr/>
          </p:nvPicPr>
          <p:blipFill>
            <a:blip r:embed="rId1" cstate="print">
              <a:extLst>
                <a:ext uri="{BEBA8EAE-BF5A-486C-A8C5-ECC9F3942E4B}">
                  <a14:imgProps xmlns:a14="http://schemas.microsoft.com/office/drawing/2010/main">
                    <a14:imgLayer r:embed="rId2">
                      <a14:imgEffect>
                        <a14:brightnessContrast bright="100000"/>
                      </a14:imgEffect>
                    </a14:imgLayer>
                  </a14:imgProps>
                </a:ext>
              </a:extLst>
            </a:blip>
            <a:stretch>
              <a:fillRect/>
            </a:stretch>
          </p:blipFill>
          <p:spPr>
            <a:xfrm>
              <a:off x="819343" y="1417511"/>
              <a:ext cx="1486597" cy="884687"/>
            </a:xfrm>
            <a:prstGeom prst="rect">
              <a:avLst/>
            </a:prstGeom>
          </p:spPr>
        </p:pic>
        <p:pic>
          <p:nvPicPr>
            <p:cNvPr id="13" name="图片 12"/>
            <p:cNvPicPr>
              <a:picLocks noChangeAspect="1"/>
            </p:cNvPicPr>
            <p:nvPr/>
          </p:nvPicPr>
          <p:blipFill>
            <a:blip r:embed="rId3" cstate="print"/>
            <a:stretch>
              <a:fillRect/>
            </a:stretch>
          </p:blipFill>
          <p:spPr>
            <a:xfrm>
              <a:off x="773208" y="1393247"/>
              <a:ext cx="1486597" cy="884687"/>
            </a:xfrm>
            <a:prstGeom prst="rect">
              <a:avLst/>
            </a:prstGeom>
          </p:spPr>
        </p:pic>
        <p:sp>
          <p:nvSpPr>
            <p:cNvPr id="14" name="椭圆 13"/>
            <p:cNvSpPr/>
            <p:nvPr/>
          </p:nvSpPr>
          <p:spPr>
            <a:xfrm>
              <a:off x="1135846" y="1506821"/>
              <a:ext cx="328769" cy="328769"/>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星形: 五角 15"/>
            <p:cNvSpPr/>
            <p:nvPr/>
          </p:nvSpPr>
          <p:spPr>
            <a:xfrm>
              <a:off x="1135846" y="1558190"/>
              <a:ext cx="259556" cy="259556"/>
            </a:xfrm>
            <a:prstGeom prst="star5">
              <a:avLst/>
            </a:prstGeom>
            <a:solidFill>
              <a:srgbClr val="FFF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7"/>
          <p:cNvSpPr/>
          <p:nvPr/>
        </p:nvSpPr>
        <p:spPr>
          <a:xfrm>
            <a:off x="1267485" y="2087313"/>
            <a:ext cx="10192677" cy="4292989"/>
          </a:xfrm>
          <a:custGeom>
            <a:avLst/>
            <a:gdLst>
              <a:gd name="connsiteX0" fmla="*/ 0 w 9555162"/>
              <a:gd name="connsiteY0" fmla="*/ 0 h 4309200"/>
              <a:gd name="connsiteX1" fmla="*/ 9555162 w 9555162"/>
              <a:gd name="connsiteY1" fmla="*/ 0 h 4309200"/>
              <a:gd name="connsiteX2" fmla="*/ 9555162 w 9555162"/>
              <a:gd name="connsiteY2" fmla="*/ 4309200 h 4309200"/>
              <a:gd name="connsiteX3" fmla="*/ 0 w 9555162"/>
              <a:gd name="connsiteY3" fmla="*/ 4309200 h 4309200"/>
              <a:gd name="connsiteX4" fmla="*/ 0 w 9555162"/>
              <a:gd name="connsiteY4" fmla="*/ 0 h 430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5162" h="4309200">
                <a:moveTo>
                  <a:pt x="0" y="0"/>
                </a:moveTo>
                <a:lnTo>
                  <a:pt x="9555162" y="0"/>
                </a:lnTo>
                <a:lnTo>
                  <a:pt x="9555162" y="4309200"/>
                </a:lnTo>
                <a:lnTo>
                  <a:pt x="0" y="4309200"/>
                </a:lnTo>
                <a:lnTo>
                  <a:pt x="0" y="0"/>
                </a:lnTo>
                <a:close/>
              </a:path>
            </a:pathLst>
          </a:custGeom>
          <a:gradFill>
            <a:gsLst>
              <a:gs pos="59000">
                <a:srgbClr val="FFC000">
                  <a:alpha val="1000"/>
                </a:srgbClr>
              </a:gs>
              <a:gs pos="100000">
                <a:srgbClr val="FFC000"/>
              </a:gs>
            </a:gsLst>
            <a:lin ang="2700000" scaled="0"/>
          </a:gradFill>
          <a:ln w="15240">
            <a:gradFill>
              <a:gsLst>
                <a:gs pos="25000">
                  <a:srgbClr val="3D1C05">
                    <a:alpha val="0"/>
                  </a:srgbClr>
                </a:gs>
                <a:gs pos="100000">
                  <a:srgbClr val="3D1C05"/>
                </a:gs>
              </a:gsLst>
              <a:lin ang="5400000" scaled="1"/>
            </a:gra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1587" tIns="395732" rIns="741587" bIns="135128" numCol="1" spcCol="1270" anchor="t" anchorCtr="0">
            <a:noAutofit/>
          </a:bodyPr>
          <a:lstStyle/>
          <a:p>
            <a:pPr marL="171450" lvl="1" indent="-171450" algn="l" defTabSz="844550">
              <a:lnSpc>
                <a:spcPct val="90000"/>
              </a:lnSpc>
              <a:spcBef>
                <a:spcPct val="0"/>
              </a:spcBef>
              <a:spcAft>
                <a:spcPct val="15000"/>
              </a:spcAft>
              <a:buChar char="•"/>
            </a:pPr>
            <a:endParaRPr lang="zh-CN" sz="1900" kern="1200" dirty="0"/>
          </a:p>
        </p:txBody>
      </p:sp>
      <p:sp>
        <p:nvSpPr>
          <p:cNvPr id="9" name="任意多边形: 形状 8"/>
          <p:cNvSpPr/>
          <p:nvPr/>
        </p:nvSpPr>
        <p:spPr>
          <a:xfrm>
            <a:off x="2563812" y="1390393"/>
            <a:ext cx="8896350" cy="560880"/>
          </a:xfrm>
          <a:custGeom>
            <a:avLst/>
            <a:gdLst>
              <a:gd name="connsiteX0" fmla="*/ 0 w 6688613"/>
              <a:gd name="connsiteY0" fmla="*/ 93482 h 560880"/>
              <a:gd name="connsiteX1" fmla="*/ 93482 w 6688613"/>
              <a:gd name="connsiteY1" fmla="*/ 0 h 560880"/>
              <a:gd name="connsiteX2" fmla="*/ 6595131 w 6688613"/>
              <a:gd name="connsiteY2" fmla="*/ 0 h 560880"/>
              <a:gd name="connsiteX3" fmla="*/ 6688613 w 6688613"/>
              <a:gd name="connsiteY3" fmla="*/ 93482 h 560880"/>
              <a:gd name="connsiteX4" fmla="*/ 6688613 w 6688613"/>
              <a:gd name="connsiteY4" fmla="*/ 467398 h 560880"/>
              <a:gd name="connsiteX5" fmla="*/ 6595131 w 6688613"/>
              <a:gd name="connsiteY5" fmla="*/ 560880 h 560880"/>
              <a:gd name="connsiteX6" fmla="*/ 93482 w 6688613"/>
              <a:gd name="connsiteY6" fmla="*/ 560880 h 560880"/>
              <a:gd name="connsiteX7" fmla="*/ 0 w 6688613"/>
              <a:gd name="connsiteY7" fmla="*/ 467398 h 560880"/>
              <a:gd name="connsiteX8" fmla="*/ 0 w 6688613"/>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8613" h="560880">
                <a:moveTo>
                  <a:pt x="0" y="93482"/>
                </a:moveTo>
                <a:cubicBezTo>
                  <a:pt x="0" y="41853"/>
                  <a:pt x="41853" y="0"/>
                  <a:pt x="93482" y="0"/>
                </a:cubicBezTo>
                <a:lnTo>
                  <a:pt x="6595131" y="0"/>
                </a:lnTo>
                <a:cubicBezTo>
                  <a:pt x="6646760" y="0"/>
                  <a:pt x="6688613" y="41853"/>
                  <a:pt x="6688613" y="93482"/>
                </a:cubicBezTo>
                <a:lnTo>
                  <a:pt x="6688613" y="467398"/>
                </a:lnTo>
                <a:cubicBezTo>
                  <a:pt x="6688613" y="519027"/>
                  <a:pt x="6646760" y="560880"/>
                  <a:pt x="6595131" y="560880"/>
                </a:cubicBezTo>
                <a:lnTo>
                  <a:pt x="93482" y="560880"/>
                </a:lnTo>
                <a:cubicBezTo>
                  <a:pt x="41853" y="560880"/>
                  <a:pt x="0" y="519027"/>
                  <a:pt x="0" y="467398"/>
                </a:cubicBezTo>
                <a:lnTo>
                  <a:pt x="0" y="93482"/>
                </a:lnTo>
                <a:close/>
              </a:path>
            </a:pathLst>
          </a:custGeom>
          <a:solidFill>
            <a:srgbClr val="3D1C05"/>
          </a:solidFill>
          <a:ln w="25400"/>
          <a:effectLst>
            <a:outerShdw blurRad="25400" dist="12700" dir="2700000" algn="t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0194" tIns="27380" rIns="280194" bIns="27380" numCol="1" spcCol="1270" anchor="ctr" anchorCtr="0">
            <a:noAutofit/>
          </a:bodyPr>
          <a:lstStyle/>
          <a:p>
            <a:pPr marL="360045" lvl="0" indent="0" algn="l" defTabSz="844550">
              <a:lnSpc>
                <a:spcPct val="90000"/>
              </a:lnSpc>
              <a:spcBef>
                <a:spcPct val="0"/>
              </a:spcBef>
              <a:spcAft>
                <a:spcPct val="35000"/>
              </a:spcAft>
              <a:buNone/>
            </a:pPr>
            <a:r>
              <a:rPr lang="zh-CN" altLang="en-US" sz="2400" b="1" kern="1200" dirty="0"/>
              <a:t>特别强调改革开放的历史作用</a:t>
            </a:r>
            <a:endParaRPr lang="zh-CN" altLang="en-US" sz="2400" b="1" kern="1200" dirty="0"/>
          </a:p>
        </p:txBody>
      </p:sp>
      <p:sp>
        <p:nvSpPr>
          <p:cNvPr id="3" name="文本框 2"/>
          <p:cNvSpPr txBox="1"/>
          <p:nvPr/>
        </p:nvSpPr>
        <p:spPr>
          <a:xfrm>
            <a:off x="143970" y="195812"/>
            <a:ext cx="991876" cy="830997"/>
          </a:xfrm>
          <a:prstGeom prst="rect">
            <a:avLst/>
          </a:prstGeom>
          <a:noFill/>
        </p:spPr>
        <p:txBody>
          <a:bodyPr wrap="square" rtlCol="0">
            <a:spAutoFit/>
          </a:bodyPr>
          <a:lstStyle/>
          <a:p>
            <a:pPr algn="ctr"/>
            <a:r>
              <a:rPr lang="en-US" altLang="zh-CN" sz="4800" dirty="0">
                <a:gradFill>
                  <a:gsLst>
                    <a:gs pos="100000">
                      <a:srgbClr val="C00000"/>
                    </a:gs>
                    <a:gs pos="46000">
                      <a:srgbClr val="FF0000"/>
                    </a:gs>
                    <a:gs pos="17000">
                      <a:srgbClr val="FFC000"/>
                    </a:gs>
                  </a:gsLst>
                  <a:lin ang="5400000" scaled="1"/>
                </a:gradFill>
                <a:latin typeface="Impact" panose="020B0806030902050204" pitchFamily="34" charset="0"/>
              </a:rPr>
              <a:t>03</a:t>
            </a:r>
            <a:endParaRPr lang="zh-CN" altLang="en-US" sz="4800" dirty="0">
              <a:gradFill>
                <a:gsLst>
                  <a:gs pos="100000">
                    <a:srgbClr val="C00000"/>
                  </a:gs>
                  <a:gs pos="46000">
                    <a:srgbClr val="FF0000"/>
                  </a:gs>
                  <a:gs pos="17000">
                    <a:srgbClr val="FFC000"/>
                  </a:gs>
                </a:gsLst>
                <a:lin ang="5400000" scaled="1"/>
              </a:gradFill>
              <a:latin typeface="Impact" panose="020B0806030902050204" pitchFamily="34" charset="0"/>
            </a:endParaRPr>
          </a:p>
        </p:txBody>
      </p:sp>
      <p:sp>
        <p:nvSpPr>
          <p:cNvPr id="5" name="文本框 4"/>
          <p:cNvSpPr txBox="1"/>
          <p:nvPr/>
        </p:nvSpPr>
        <p:spPr>
          <a:xfrm>
            <a:off x="1101121" y="317177"/>
            <a:ext cx="7016283" cy="492443"/>
          </a:xfrm>
          <a:prstGeom prst="rect">
            <a:avLst/>
          </a:prstGeom>
          <a:noFill/>
        </p:spPr>
        <p:txBody>
          <a:bodyPr wrap="square">
            <a:spAutoFit/>
          </a:bodyPr>
          <a:lstStyle/>
          <a:p>
            <a:r>
              <a:rPr lang="zh-CN" altLang="en-US" sz="2600" dirty="0">
                <a:solidFill>
                  <a:schemeClr val="tx1">
                    <a:lumMod val="85000"/>
                    <a:lumOff val="15000"/>
                  </a:schemeClr>
                </a:solidFill>
              </a:rPr>
              <a:t>新中国的发展历程的伟大之处</a:t>
            </a:r>
            <a:endParaRPr lang="zh-CN" altLang="en-US" sz="2600" dirty="0">
              <a:solidFill>
                <a:schemeClr val="tx1">
                  <a:lumMod val="85000"/>
                  <a:lumOff val="15000"/>
                </a:schemeClr>
              </a:solidFill>
            </a:endParaRPr>
          </a:p>
        </p:txBody>
      </p:sp>
      <p:sp>
        <p:nvSpPr>
          <p:cNvPr id="11" name="文本框 10"/>
          <p:cNvSpPr txBox="1"/>
          <p:nvPr/>
        </p:nvSpPr>
        <p:spPr>
          <a:xfrm>
            <a:off x="2563812" y="2220664"/>
            <a:ext cx="8562897" cy="3829703"/>
          </a:xfrm>
          <a:prstGeom prst="rect">
            <a:avLst/>
          </a:prstGeom>
          <a:noFill/>
        </p:spPr>
        <p:txBody>
          <a:bodyPr wrap="square">
            <a:spAutoFit/>
          </a:bodyPr>
          <a:lstStyle/>
          <a:p>
            <a:pPr marL="0" lvl="1" indent="457200" algn="just" defTabSz="844550">
              <a:lnSpc>
                <a:spcPct val="150000"/>
              </a:lnSpc>
              <a:spcBef>
                <a:spcPct val="0"/>
              </a:spcBef>
              <a:spcAft>
                <a:spcPct val="15000"/>
              </a:spcAft>
            </a:pPr>
            <a:r>
              <a:rPr lang="zh-CN" altLang="en-US" kern="1200" dirty="0"/>
              <a:t>党的十一届三中全会作出改革开放的伟大历史性决策，中国开始了改革开放新时期。习近平总书记高度评价这一决策是党的一次伟大觉醒，是中国人民和中华民族发展史上一次伟大革命，推动了中国特色社会主义事业的伟大飞跃；充分肯定改革开放取得的伟大成就，强调“改革开放是决定当代中国命运的关键一招，也是决定实现‘两个一百年’奋斗目标、实现中华民族伟大复兴的关键一招”。</a:t>
            </a:r>
            <a:endParaRPr lang="en-US" altLang="zh-CN" kern="1200" dirty="0"/>
          </a:p>
          <a:p>
            <a:pPr marL="0" lvl="1" indent="457200" algn="just" defTabSz="844550">
              <a:lnSpc>
                <a:spcPct val="150000"/>
              </a:lnSpc>
              <a:spcBef>
                <a:spcPct val="0"/>
              </a:spcBef>
              <a:spcAft>
                <a:spcPct val="15000"/>
              </a:spcAft>
            </a:pPr>
            <a:r>
              <a:rPr lang="zh-CN" altLang="en-US" kern="1200" dirty="0"/>
              <a:t>没有改革开放，就没有中国特色社会主义，就没有中国今天兴旺发达的大好局面。改革开放是当代中国的鲜明标志和活力源泉，是发展中国特色社会主义的必由之路。“关键一招”、“必由之路”，是对改革开放历史作用的充分肯定，是对改革开放历史经验的深刻总结，是对坚定不移推进改革开放的明确宣示。　　</a:t>
            </a:r>
            <a:endParaRPr lang="zh-CN" altLang="en-US" kern="1200" dirty="0"/>
          </a:p>
        </p:txBody>
      </p:sp>
      <p:pic>
        <p:nvPicPr>
          <p:cNvPr id="4" name="图片 3"/>
          <p:cNvPicPr>
            <a:picLocks noChangeAspect="1"/>
          </p:cNvPicPr>
          <p:nvPr/>
        </p:nvPicPr>
        <p:blipFill rotWithShape="1">
          <a:blip r:embed="rId1" cstate="print"/>
          <a:srcRect l="6652" t="15638"/>
          <a:stretch>
            <a:fillRect/>
          </a:stretch>
        </p:blipFill>
        <p:spPr>
          <a:xfrm>
            <a:off x="0" y="2087313"/>
            <a:ext cx="2692113" cy="477068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7"/>
          <p:cNvSpPr/>
          <p:nvPr/>
        </p:nvSpPr>
        <p:spPr>
          <a:xfrm>
            <a:off x="1267485" y="2087313"/>
            <a:ext cx="10192677" cy="4292989"/>
          </a:xfrm>
          <a:custGeom>
            <a:avLst/>
            <a:gdLst>
              <a:gd name="connsiteX0" fmla="*/ 0 w 9555162"/>
              <a:gd name="connsiteY0" fmla="*/ 0 h 4309200"/>
              <a:gd name="connsiteX1" fmla="*/ 9555162 w 9555162"/>
              <a:gd name="connsiteY1" fmla="*/ 0 h 4309200"/>
              <a:gd name="connsiteX2" fmla="*/ 9555162 w 9555162"/>
              <a:gd name="connsiteY2" fmla="*/ 4309200 h 4309200"/>
              <a:gd name="connsiteX3" fmla="*/ 0 w 9555162"/>
              <a:gd name="connsiteY3" fmla="*/ 4309200 h 4309200"/>
              <a:gd name="connsiteX4" fmla="*/ 0 w 9555162"/>
              <a:gd name="connsiteY4" fmla="*/ 0 h 430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5162" h="4309200">
                <a:moveTo>
                  <a:pt x="0" y="0"/>
                </a:moveTo>
                <a:lnTo>
                  <a:pt x="9555162" y="0"/>
                </a:lnTo>
                <a:lnTo>
                  <a:pt x="9555162" y="4309200"/>
                </a:lnTo>
                <a:lnTo>
                  <a:pt x="0" y="4309200"/>
                </a:lnTo>
                <a:lnTo>
                  <a:pt x="0" y="0"/>
                </a:lnTo>
                <a:close/>
              </a:path>
            </a:pathLst>
          </a:custGeom>
          <a:gradFill>
            <a:gsLst>
              <a:gs pos="59000">
                <a:srgbClr val="FFC000">
                  <a:alpha val="1000"/>
                </a:srgbClr>
              </a:gs>
              <a:gs pos="100000">
                <a:srgbClr val="FFC000"/>
              </a:gs>
            </a:gsLst>
            <a:lin ang="2700000" scaled="0"/>
          </a:gradFill>
          <a:ln w="15240">
            <a:gradFill>
              <a:gsLst>
                <a:gs pos="25000">
                  <a:srgbClr val="3D1C05">
                    <a:alpha val="0"/>
                  </a:srgbClr>
                </a:gs>
                <a:gs pos="100000">
                  <a:srgbClr val="3D1C05"/>
                </a:gs>
              </a:gsLst>
              <a:lin ang="5400000" scaled="1"/>
            </a:gra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1587" tIns="395732" rIns="741587" bIns="135128" numCol="1" spcCol="1270" anchor="t" anchorCtr="0">
            <a:noAutofit/>
          </a:bodyPr>
          <a:lstStyle/>
          <a:p>
            <a:pPr marL="171450" lvl="1" indent="-171450" algn="l" defTabSz="844550">
              <a:lnSpc>
                <a:spcPct val="90000"/>
              </a:lnSpc>
              <a:spcBef>
                <a:spcPct val="0"/>
              </a:spcBef>
              <a:spcAft>
                <a:spcPct val="15000"/>
              </a:spcAft>
              <a:buChar char="•"/>
            </a:pPr>
            <a:endParaRPr lang="zh-CN" sz="1900" kern="1200" dirty="0"/>
          </a:p>
        </p:txBody>
      </p:sp>
      <p:sp>
        <p:nvSpPr>
          <p:cNvPr id="9" name="任意多边形: 形状 8"/>
          <p:cNvSpPr/>
          <p:nvPr/>
        </p:nvSpPr>
        <p:spPr>
          <a:xfrm>
            <a:off x="2563812" y="1390393"/>
            <a:ext cx="8896350" cy="560880"/>
          </a:xfrm>
          <a:custGeom>
            <a:avLst/>
            <a:gdLst>
              <a:gd name="connsiteX0" fmla="*/ 0 w 6688613"/>
              <a:gd name="connsiteY0" fmla="*/ 93482 h 560880"/>
              <a:gd name="connsiteX1" fmla="*/ 93482 w 6688613"/>
              <a:gd name="connsiteY1" fmla="*/ 0 h 560880"/>
              <a:gd name="connsiteX2" fmla="*/ 6595131 w 6688613"/>
              <a:gd name="connsiteY2" fmla="*/ 0 h 560880"/>
              <a:gd name="connsiteX3" fmla="*/ 6688613 w 6688613"/>
              <a:gd name="connsiteY3" fmla="*/ 93482 h 560880"/>
              <a:gd name="connsiteX4" fmla="*/ 6688613 w 6688613"/>
              <a:gd name="connsiteY4" fmla="*/ 467398 h 560880"/>
              <a:gd name="connsiteX5" fmla="*/ 6595131 w 6688613"/>
              <a:gd name="connsiteY5" fmla="*/ 560880 h 560880"/>
              <a:gd name="connsiteX6" fmla="*/ 93482 w 6688613"/>
              <a:gd name="connsiteY6" fmla="*/ 560880 h 560880"/>
              <a:gd name="connsiteX7" fmla="*/ 0 w 6688613"/>
              <a:gd name="connsiteY7" fmla="*/ 467398 h 560880"/>
              <a:gd name="connsiteX8" fmla="*/ 0 w 6688613"/>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8613" h="560880">
                <a:moveTo>
                  <a:pt x="0" y="93482"/>
                </a:moveTo>
                <a:cubicBezTo>
                  <a:pt x="0" y="41853"/>
                  <a:pt x="41853" y="0"/>
                  <a:pt x="93482" y="0"/>
                </a:cubicBezTo>
                <a:lnTo>
                  <a:pt x="6595131" y="0"/>
                </a:lnTo>
                <a:cubicBezTo>
                  <a:pt x="6646760" y="0"/>
                  <a:pt x="6688613" y="41853"/>
                  <a:pt x="6688613" y="93482"/>
                </a:cubicBezTo>
                <a:lnTo>
                  <a:pt x="6688613" y="467398"/>
                </a:lnTo>
                <a:cubicBezTo>
                  <a:pt x="6688613" y="519027"/>
                  <a:pt x="6646760" y="560880"/>
                  <a:pt x="6595131" y="560880"/>
                </a:cubicBezTo>
                <a:lnTo>
                  <a:pt x="93482" y="560880"/>
                </a:lnTo>
                <a:cubicBezTo>
                  <a:pt x="41853" y="560880"/>
                  <a:pt x="0" y="519027"/>
                  <a:pt x="0" y="467398"/>
                </a:cubicBezTo>
                <a:lnTo>
                  <a:pt x="0" y="93482"/>
                </a:lnTo>
                <a:close/>
              </a:path>
            </a:pathLst>
          </a:custGeom>
          <a:solidFill>
            <a:srgbClr val="3D1C05"/>
          </a:solidFill>
          <a:ln w="25400"/>
          <a:effectLst>
            <a:outerShdw blurRad="25400" dist="12700" dir="2700000" algn="t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0194" tIns="27380" rIns="280194" bIns="27380" numCol="1" spcCol="1270" anchor="ctr" anchorCtr="0">
            <a:noAutofit/>
          </a:bodyPr>
          <a:lstStyle/>
          <a:p>
            <a:pPr marL="360045" lvl="0" indent="0" algn="l" defTabSz="844550">
              <a:lnSpc>
                <a:spcPct val="90000"/>
              </a:lnSpc>
              <a:spcBef>
                <a:spcPct val="0"/>
              </a:spcBef>
              <a:spcAft>
                <a:spcPct val="35000"/>
              </a:spcAft>
              <a:buNone/>
            </a:pPr>
            <a:r>
              <a:rPr lang="zh-CN" altLang="en-US" sz="2400" b="1" kern="1200" dirty="0"/>
              <a:t>深刻论述开创、坚持和发展中国特色社会主义的历史逻辑</a:t>
            </a:r>
            <a:endParaRPr lang="zh-CN" altLang="en-US" sz="2400" b="1" kern="1200" dirty="0"/>
          </a:p>
        </p:txBody>
      </p:sp>
      <p:sp>
        <p:nvSpPr>
          <p:cNvPr id="3" name="文本框 2"/>
          <p:cNvSpPr txBox="1"/>
          <p:nvPr/>
        </p:nvSpPr>
        <p:spPr>
          <a:xfrm>
            <a:off x="143970" y="195812"/>
            <a:ext cx="991876" cy="830997"/>
          </a:xfrm>
          <a:prstGeom prst="rect">
            <a:avLst/>
          </a:prstGeom>
          <a:noFill/>
        </p:spPr>
        <p:txBody>
          <a:bodyPr wrap="square" rtlCol="0">
            <a:spAutoFit/>
          </a:bodyPr>
          <a:lstStyle/>
          <a:p>
            <a:pPr algn="ctr"/>
            <a:r>
              <a:rPr lang="en-US" altLang="zh-CN" sz="4800" dirty="0">
                <a:gradFill>
                  <a:gsLst>
                    <a:gs pos="100000">
                      <a:srgbClr val="C00000"/>
                    </a:gs>
                    <a:gs pos="46000">
                      <a:srgbClr val="FF0000"/>
                    </a:gs>
                    <a:gs pos="17000">
                      <a:srgbClr val="FFC000"/>
                    </a:gs>
                  </a:gsLst>
                  <a:lin ang="5400000" scaled="1"/>
                </a:gradFill>
                <a:latin typeface="Impact" panose="020B0806030902050204" pitchFamily="34" charset="0"/>
              </a:rPr>
              <a:t>03</a:t>
            </a:r>
            <a:endParaRPr lang="zh-CN" altLang="en-US" sz="4800" dirty="0">
              <a:gradFill>
                <a:gsLst>
                  <a:gs pos="100000">
                    <a:srgbClr val="C00000"/>
                  </a:gs>
                  <a:gs pos="46000">
                    <a:srgbClr val="FF0000"/>
                  </a:gs>
                  <a:gs pos="17000">
                    <a:srgbClr val="FFC000"/>
                  </a:gs>
                </a:gsLst>
                <a:lin ang="5400000" scaled="1"/>
              </a:gradFill>
              <a:latin typeface="Impact" panose="020B0806030902050204" pitchFamily="34" charset="0"/>
            </a:endParaRPr>
          </a:p>
        </p:txBody>
      </p:sp>
      <p:sp>
        <p:nvSpPr>
          <p:cNvPr id="5" name="文本框 4"/>
          <p:cNvSpPr txBox="1"/>
          <p:nvPr/>
        </p:nvSpPr>
        <p:spPr>
          <a:xfrm>
            <a:off x="1101121" y="317177"/>
            <a:ext cx="7016283" cy="492443"/>
          </a:xfrm>
          <a:prstGeom prst="rect">
            <a:avLst/>
          </a:prstGeom>
          <a:noFill/>
        </p:spPr>
        <p:txBody>
          <a:bodyPr wrap="square">
            <a:spAutoFit/>
          </a:bodyPr>
          <a:lstStyle/>
          <a:p>
            <a:r>
              <a:rPr lang="zh-CN" altLang="en-US" sz="2600" dirty="0">
                <a:solidFill>
                  <a:schemeClr val="tx1">
                    <a:lumMod val="85000"/>
                    <a:lumOff val="15000"/>
                  </a:schemeClr>
                </a:solidFill>
              </a:rPr>
              <a:t>新中国的发展历程的伟大之处</a:t>
            </a:r>
            <a:endParaRPr lang="zh-CN" altLang="en-US" sz="2600" dirty="0">
              <a:solidFill>
                <a:schemeClr val="tx1">
                  <a:lumMod val="85000"/>
                  <a:lumOff val="15000"/>
                </a:schemeClr>
              </a:solidFill>
            </a:endParaRPr>
          </a:p>
        </p:txBody>
      </p:sp>
      <p:sp>
        <p:nvSpPr>
          <p:cNvPr id="11" name="文本框 10"/>
          <p:cNvSpPr txBox="1"/>
          <p:nvPr/>
        </p:nvSpPr>
        <p:spPr>
          <a:xfrm>
            <a:off x="2563812" y="2220664"/>
            <a:ext cx="8562897" cy="3829703"/>
          </a:xfrm>
          <a:prstGeom prst="rect">
            <a:avLst/>
          </a:prstGeom>
          <a:noFill/>
        </p:spPr>
        <p:txBody>
          <a:bodyPr wrap="square">
            <a:spAutoFit/>
          </a:bodyPr>
          <a:lstStyle/>
          <a:p>
            <a:pPr marL="0" lvl="1" indent="457200" algn="just" defTabSz="844550">
              <a:lnSpc>
                <a:spcPct val="150000"/>
              </a:lnSpc>
              <a:spcBef>
                <a:spcPct val="0"/>
              </a:spcBef>
              <a:spcAft>
                <a:spcPct val="15000"/>
              </a:spcAft>
            </a:pPr>
            <a:r>
              <a:rPr lang="zh-CN" altLang="en-US" kern="1200" dirty="0"/>
              <a:t>习近平总书记回顾社会主义</a:t>
            </a:r>
            <a:r>
              <a:rPr lang="en-US" altLang="zh-CN" kern="1200" dirty="0"/>
              <a:t>500</a:t>
            </a:r>
            <a:r>
              <a:rPr lang="zh-CN" altLang="en-US" kern="1200" dirty="0"/>
              <a:t>年来从无到有、从空想到科学、从理论到实践、从外国到中国，尤其是中国特色社会主义从艰辛探索到破浪前进的伟大进程，深刻阐明了党是如何把马克思主义基本原理同中国实际和时代特征结合起来，独立自主地走自己的路的，是如何历经千辛万苦，开创和发展中国特色社会主义的，回答了开创、坚持和发展中国特色社会主义的历史必然性。他指出：“中国特色社会主义，承载着几代中国共产党人的理想和探索，寄托着无数仁人志士的夙愿和期盼，凝聚着亿万人民的奋斗和牺牲，是近代以来中国社会发展的必然选择，是发展中国、稳定中国的必由之路。”“中国特色社会主义在改革开放中产生，也必将在改革开放中发展壮大。”　　</a:t>
            </a:r>
            <a:endParaRPr lang="zh-CN" altLang="en-US" kern="1200" dirty="0"/>
          </a:p>
        </p:txBody>
      </p:sp>
      <p:pic>
        <p:nvPicPr>
          <p:cNvPr id="4" name="图片 3"/>
          <p:cNvPicPr>
            <a:picLocks noChangeAspect="1"/>
          </p:cNvPicPr>
          <p:nvPr/>
        </p:nvPicPr>
        <p:blipFill rotWithShape="1">
          <a:blip r:embed="rId1" cstate="print"/>
          <a:srcRect l="6652" t="15638"/>
          <a:stretch>
            <a:fillRect/>
          </a:stretch>
        </p:blipFill>
        <p:spPr>
          <a:xfrm>
            <a:off x="0" y="2087313"/>
            <a:ext cx="2692113" cy="477068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7"/>
          <p:cNvSpPr/>
          <p:nvPr/>
        </p:nvSpPr>
        <p:spPr>
          <a:xfrm>
            <a:off x="691844" y="2087313"/>
            <a:ext cx="10808312" cy="4292989"/>
          </a:xfrm>
          <a:custGeom>
            <a:avLst/>
            <a:gdLst>
              <a:gd name="connsiteX0" fmla="*/ 0 w 9555162"/>
              <a:gd name="connsiteY0" fmla="*/ 0 h 4309200"/>
              <a:gd name="connsiteX1" fmla="*/ 9555162 w 9555162"/>
              <a:gd name="connsiteY1" fmla="*/ 0 h 4309200"/>
              <a:gd name="connsiteX2" fmla="*/ 9555162 w 9555162"/>
              <a:gd name="connsiteY2" fmla="*/ 4309200 h 4309200"/>
              <a:gd name="connsiteX3" fmla="*/ 0 w 9555162"/>
              <a:gd name="connsiteY3" fmla="*/ 4309200 h 4309200"/>
              <a:gd name="connsiteX4" fmla="*/ 0 w 9555162"/>
              <a:gd name="connsiteY4" fmla="*/ 0 h 430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5162" h="4309200">
                <a:moveTo>
                  <a:pt x="0" y="0"/>
                </a:moveTo>
                <a:lnTo>
                  <a:pt x="9555162" y="0"/>
                </a:lnTo>
                <a:lnTo>
                  <a:pt x="9555162" y="4309200"/>
                </a:lnTo>
                <a:lnTo>
                  <a:pt x="0" y="4309200"/>
                </a:lnTo>
                <a:lnTo>
                  <a:pt x="0" y="0"/>
                </a:lnTo>
                <a:close/>
              </a:path>
            </a:pathLst>
          </a:custGeom>
          <a:gradFill>
            <a:gsLst>
              <a:gs pos="59000">
                <a:srgbClr val="FFC000">
                  <a:alpha val="1000"/>
                </a:srgbClr>
              </a:gs>
              <a:gs pos="100000">
                <a:srgbClr val="FFC000"/>
              </a:gs>
            </a:gsLst>
            <a:lin ang="2700000" scaled="0"/>
          </a:gradFill>
          <a:ln w="15240">
            <a:gradFill>
              <a:gsLst>
                <a:gs pos="25000">
                  <a:srgbClr val="3D1C05">
                    <a:alpha val="0"/>
                  </a:srgbClr>
                </a:gs>
                <a:gs pos="100000">
                  <a:srgbClr val="3D1C05"/>
                </a:gs>
              </a:gsLst>
              <a:lin ang="5400000" scaled="1"/>
            </a:gra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1587" tIns="395732" rIns="741587" bIns="135128" numCol="1" spcCol="1270" anchor="t" anchorCtr="0">
            <a:noAutofit/>
          </a:bodyPr>
          <a:lstStyle/>
          <a:p>
            <a:pPr marL="171450" lvl="1" indent="-171450" algn="l" defTabSz="844550">
              <a:lnSpc>
                <a:spcPct val="90000"/>
              </a:lnSpc>
              <a:spcBef>
                <a:spcPct val="0"/>
              </a:spcBef>
              <a:spcAft>
                <a:spcPct val="15000"/>
              </a:spcAft>
              <a:buChar char="•"/>
            </a:pPr>
            <a:endParaRPr lang="zh-CN" sz="1900" kern="1200" dirty="0"/>
          </a:p>
        </p:txBody>
      </p:sp>
      <p:sp>
        <p:nvSpPr>
          <p:cNvPr id="9" name="任意多边形: 形状 8"/>
          <p:cNvSpPr/>
          <p:nvPr/>
        </p:nvSpPr>
        <p:spPr>
          <a:xfrm>
            <a:off x="2046083" y="1390393"/>
            <a:ext cx="9414079" cy="560880"/>
          </a:xfrm>
          <a:custGeom>
            <a:avLst/>
            <a:gdLst>
              <a:gd name="connsiteX0" fmla="*/ 0 w 6688613"/>
              <a:gd name="connsiteY0" fmla="*/ 93482 h 560880"/>
              <a:gd name="connsiteX1" fmla="*/ 93482 w 6688613"/>
              <a:gd name="connsiteY1" fmla="*/ 0 h 560880"/>
              <a:gd name="connsiteX2" fmla="*/ 6595131 w 6688613"/>
              <a:gd name="connsiteY2" fmla="*/ 0 h 560880"/>
              <a:gd name="connsiteX3" fmla="*/ 6688613 w 6688613"/>
              <a:gd name="connsiteY3" fmla="*/ 93482 h 560880"/>
              <a:gd name="connsiteX4" fmla="*/ 6688613 w 6688613"/>
              <a:gd name="connsiteY4" fmla="*/ 467398 h 560880"/>
              <a:gd name="connsiteX5" fmla="*/ 6595131 w 6688613"/>
              <a:gd name="connsiteY5" fmla="*/ 560880 h 560880"/>
              <a:gd name="connsiteX6" fmla="*/ 93482 w 6688613"/>
              <a:gd name="connsiteY6" fmla="*/ 560880 h 560880"/>
              <a:gd name="connsiteX7" fmla="*/ 0 w 6688613"/>
              <a:gd name="connsiteY7" fmla="*/ 467398 h 560880"/>
              <a:gd name="connsiteX8" fmla="*/ 0 w 6688613"/>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8613" h="560880">
                <a:moveTo>
                  <a:pt x="0" y="93482"/>
                </a:moveTo>
                <a:cubicBezTo>
                  <a:pt x="0" y="41853"/>
                  <a:pt x="41853" y="0"/>
                  <a:pt x="93482" y="0"/>
                </a:cubicBezTo>
                <a:lnTo>
                  <a:pt x="6595131" y="0"/>
                </a:lnTo>
                <a:cubicBezTo>
                  <a:pt x="6646760" y="0"/>
                  <a:pt x="6688613" y="41853"/>
                  <a:pt x="6688613" y="93482"/>
                </a:cubicBezTo>
                <a:lnTo>
                  <a:pt x="6688613" y="467398"/>
                </a:lnTo>
                <a:cubicBezTo>
                  <a:pt x="6688613" y="519027"/>
                  <a:pt x="6646760" y="560880"/>
                  <a:pt x="6595131" y="560880"/>
                </a:cubicBezTo>
                <a:lnTo>
                  <a:pt x="93482" y="560880"/>
                </a:lnTo>
                <a:cubicBezTo>
                  <a:pt x="41853" y="560880"/>
                  <a:pt x="0" y="519027"/>
                  <a:pt x="0" y="467398"/>
                </a:cubicBezTo>
                <a:lnTo>
                  <a:pt x="0" y="93482"/>
                </a:lnTo>
                <a:close/>
              </a:path>
            </a:pathLst>
          </a:custGeom>
          <a:solidFill>
            <a:srgbClr val="3D1C05"/>
          </a:solidFill>
          <a:ln w="25400"/>
          <a:effectLst>
            <a:outerShdw blurRad="25400" dist="12700" dir="2700000" algn="t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0194" tIns="27380" rIns="280194" bIns="27380" numCol="1" spcCol="1270" anchor="ctr" anchorCtr="0">
            <a:noAutofit/>
          </a:bodyPr>
          <a:lstStyle/>
          <a:p>
            <a:pPr marL="360045" lvl="0" indent="0" algn="l" defTabSz="844550">
              <a:lnSpc>
                <a:spcPct val="90000"/>
              </a:lnSpc>
              <a:spcBef>
                <a:spcPct val="0"/>
              </a:spcBef>
              <a:spcAft>
                <a:spcPct val="35000"/>
              </a:spcAft>
              <a:buNone/>
            </a:pPr>
            <a:r>
              <a:rPr lang="zh-CN" altLang="en-US" sz="2400" b="1" kern="1200" dirty="0"/>
              <a:t>科学总结坚持中国共产党领导的历史必然性。</a:t>
            </a:r>
            <a:endParaRPr lang="zh-CN" altLang="en-US" sz="2400" b="1" kern="1200" dirty="0"/>
          </a:p>
        </p:txBody>
      </p:sp>
      <p:sp>
        <p:nvSpPr>
          <p:cNvPr id="3" name="文本框 2"/>
          <p:cNvSpPr txBox="1"/>
          <p:nvPr/>
        </p:nvSpPr>
        <p:spPr>
          <a:xfrm>
            <a:off x="143970" y="195812"/>
            <a:ext cx="991876" cy="830997"/>
          </a:xfrm>
          <a:prstGeom prst="rect">
            <a:avLst/>
          </a:prstGeom>
          <a:noFill/>
        </p:spPr>
        <p:txBody>
          <a:bodyPr wrap="square" rtlCol="0">
            <a:spAutoFit/>
          </a:bodyPr>
          <a:lstStyle/>
          <a:p>
            <a:pPr algn="ctr"/>
            <a:r>
              <a:rPr lang="en-US" altLang="zh-CN" sz="4800" dirty="0">
                <a:gradFill>
                  <a:gsLst>
                    <a:gs pos="100000">
                      <a:srgbClr val="C00000"/>
                    </a:gs>
                    <a:gs pos="46000">
                      <a:srgbClr val="FF0000"/>
                    </a:gs>
                    <a:gs pos="17000">
                      <a:srgbClr val="FFC000"/>
                    </a:gs>
                  </a:gsLst>
                  <a:lin ang="5400000" scaled="1"/>
                </a:gradFill>
                <a:latin typeface="Impact" panose="020B0806030902050204" pitchFamily="34" charset="0"/>
              </a:rPr>
              <a:t>03</a:t>
            </a:r>
            <a:endParaRPr lang="zh-CN" altLang="en-US" sz="4800" dirty="0">
              <a:gradFill>
                <a:gsLst>
                  <a:gs pos="100000">
                    <a:srgbClr val="C00000"/>
                  </a:gs>
                  <a:gs pos="46000">
                    <a:srgbClr val="FF0000"/>
                  </a:gs>
                  <a:gs pos="17000">
                    <a:srgbClr val="FFC000"/>
                  </a:gs>
                </a:gsLst>
                <a:lin ang="5400000" scaled="1"/>
              </a:gradFill>
              <a:latin typeface="Impact" panose="020B0806030902050204" pitchFamily="34" charset="0"/>
            </a:endParaRPr>
          </a:p>
        </p:txBody>
      </p:sp>
      <p:sp>
        <p:nvSpPr>
          <p:cNvPr id="5" name="文本框 4"/>
          <p:cNvSpPr txBox="1"/>
          <p:nvPr/>
        </p:nvSpPr>
        <p:spPr>
          <a:xfrm>
            <a:off x="1101121" y="317177"/>
            <a:ext cx="7016283" cy="492443"/>
          </a:xfrm>
          <a:prstGeom prst="rect">
            <a:avLst/>
          </a:prstGeom>
          <a:noFill/>
        </p:spPr>
        <p:txBody>
          <a:bodyPr wrap="square">
            <a:spAutoFit/>
          </a:bodyPr>
          <a:lstStyle/>
          <a:p>
            <a:r>
              <a:rPr lang="zh-CN" altLang="en-US" sz="2600" dirty="0">
                <a:solidFill>
                  <a:schemeClr val="tx1">
                    <a:lumMod val="85000"/>
                    <a:lumOff val="15000"/>
                  </a:schemeClr>
                </a:solidFill>
              </a:rPr>
              <a:t>新中国的发展历程的伟大之处</a:t>
            </a:r>
            <a:endParaRPr lang="zh-CN" altLang="en-US" sz="2600" dirty="0">
              <a:solidFill>
                <a:schemeClr val="tx1">
                  <a:lumMod val="85000"/>
                  <a:lumOff val="15000"/>
                </a:schemeClr>
              </a:solidFill>
            </a:endParaRPr>
          </a:p>
        </p:txBody>
      </p:sp>
      <p:sp>
        <p:nvSpPr>
          <p:cNvPr id="11" name="文本框 10"/>
          <p:cNvSpPr txBox="1"/>
          <p:nvPr/>
        </p:nvSpPr>
        <p:spPr>
          <a:xfrm>
            <a:off x="1166388" y="2366358"/>
            <a:ext cx="9859224" cy="3497304"/>
          </a:xfrm>
          <a:prstGeom prst="rect">
            <a:avLst/>
          </a:prstGeom>
          <a:noFill/>
        </p:spPr>
        <p:txBody>
          <a:bodyPr wrap="square">
            <a:spAutoFit/>
          </a:bodyPr>
          <a:lstStyle/>
          <a:p>
            <a:pPr marL="0" lvl="1" indent="457200" algn="just" defTabSz="844550">
              <a:lnSpc>
                <a:spcPct val="150000"/>
              </a:lnSpc>
              <a:spcBef>
                <a:spcPct val="0"/>
              </a:spcBef>
              <a:spcAft>
                <a:spcPct val="15000"/>
              </a:spcAft>
            </a:pPr>
            <a:r>
              <a:rPr lang="zh-CN" altLang="en-US" kern="1200" dirty="0"/>
              <a:t>在回顾中国共产党与新中国建立和发展关系的基础上，</a:t>
            </a:r>
            <a:r>
              <a:rPr lang="zh-CN" altLang="en-US" b="1" kern="1200" dirty="0"/>
              <a:t>习近平总书记明确指出</a:t>
            </a:r>
            <a:r>
              <a:rPr lang="zh-CN" altLang="en-US" kern="1200" dirty="0"/>
              <a:t>：</a:t>
            </a:r>
            <a:endParaRPr lang="en-US" altLang="zh-CN" kern="1200" dirty="0"/>
          </a:p>
          <a:p>
            <a:pPr marL="0" lvl="1" indent="457200" algn="just" defTabSz="844550">
              <a:lnSpc>
                <a:spcPct val="150000"/>
              </a:lnSpc>
              <a:spcBef>
                <a:spcPct val="0"/>
              </a:spcBef>
              <a:spcAft>
                <a:spcPct val="15000"/>
              </a:spcAft>
            </a:pPr>
            <a:r>
              <a:rPr lang="zh-CN" altLang="en-US" kern="1200" dirty="0"/>
              <a:t>“没有共产党，就没有新中国，就没有新中国的繁荣富强。坚持中国共产党这一坚强领导核心，是中华民族的命运所系。中国共产党的领导，就是支持和保证人民实现当家作主。”</a:t>
            </a:r>
            <a:endParaRPr lang="en-US" altLang="zh-CN" kern="1200" dirty="0"/>
          </a:p>
          <a:p>
            <a:pPr marL="0" lvl="1" indent="457200" algn="just" defTabSz="844550">
              <a:lnSpc>
                <a:spcPct val="150000"/>
              </a:lnSpc>
              <a:spcBef>
                <a:spcPct val="0"/>
              </a:spcBef>
              <a:spcAft>
                <a:spcPct val="15000"/>
              </a:spcAft>
            </a:pPr>
            <a:r>
              <a:rPr lang="zh-CN" altLang="en-US" kern="1200" dirty="0"/>
              <a:t>“历史已经并将继续证明，没有中国共产党的领导，民族复兴必然是空想。”</a:t>
            </a:r>
            <a:endParaRPr lang="en-US" altLang="zh-CN" kern="1200" dirty="0"/>
          </a:p>
          <a:p>
            <a:pPr marL="0" lvl="1" indent="457200" algn="just" defTabSz="844550">
              <a:lnSpc>
                <a:spcPct val="150000"/>
              </a:lnSpc>
              <a:spcBef>
                <a:spcPct val="0"/>
              </a:spcBef>
              <a:spcAft>
                <a:spcPct val="15000"/>
              </a:spcAft>
            </a:pPr>
            <a:r>
              <a:rPr lang="zh-CN" altLang="en-US" kern="1200" dirty="0"/>
              <a:t>“历史和人民选择中国共产党领导中华民族伟大复兴的事业是正确的，必须长期坚持、永不动摇；中国共产党领导中国人民开辟的中国特色社会主义道路是正确的，必须长期坚持、永不动摇；中国共产党和中国人民扎根中国大地、吸纳人类文明优秀成果、独立自主实现国家发展的战略是正确的，必须长期坚持、永不动摇。”</a:t>
            </a:r>
            <a:endParaRPr lang="zh-CN" altLang="en-US" kern="1200" dirty="0"/>
          </a:p>
        </p:txBody>
      </p:sp>
      <p:grpSp>
        <p:nvGrpSpPr>
          <p:cNvPr id="10" name="组合 9"/>
          <p:cNvGrpSpPr/>
          <p:nvPr/>
        </p:nvGrpSpPr>
        <p:grpSpPr>
          <a:xfrm>
            <a:off x="881849" y="1229885"/>
            <a:ext cx="1532732" cy="908951"/>
            <a:chOff x="773208" y="1393247"/>
            <a:chExt cx="1532732" cy="908951"/>
          </a:xfrm>
        </p:grpSpPr>
        <p:pic>
          <p:nvPicPr>
            <p:cNvPr id="12" name="图片 11"/>
            <p:cNvPicPr>
              <a:picLocks noChangeAspect="1"/>
            </p:cNvPicPr>
            <p:nvPr/>
          </p:nvPicPr>
          <p:blipFill>
            <a:blip r:embed="rId1" cstate="print">
              <a:extLst>
                <a:ext uri="{BEBA8EAE-BF5A-486C-A8C5-ECC9F3942E4B}">
                  <a14:imgProps xmlns:a14="http://schemas.microsoft.com/office/drawing/2010/main">
                    <a14:imgLayer r:embed="rId2">
                      <a14:imgEffect>
                        <a14:brightnessContrast bright="100000"/>
                      </a14:imgEffect>
                    </a14:imgLayer>
                  </a14:imgProps>
                </a:ext>
              </a:extLst>
            </a:blip>
            <a:stretch>
              <a:fillRect/>
            </a:stretch>
          </p:blipFill>
          <p:spPr>
            <a:xfrm>
              <a:off x="819343" y="1417511"/>
              <a:ext cx="1486597" cy="884687"/>
            </a:xfrm>
            <a:prstGeom prst="rect">
              <a:avLst/>
            </a:prstGeom>
          </p:spPr>
        </p:pic>
        <p:pic>
          <p:nvPicPr>
            <p:cNvPr id="13" name="图片 12"/>
            <p:cNvPicPr>
              <a:picLocks noChangeAspect="1"/>
            </p:cNvPicPr>
            <p:nvPr/>
          </p:nvPicPr>
          <p:blipFill>
            <a:blip r:embed="rId3" cstate="print"/>
            <a:stretch>
              <a:fillRect/>
            </a:stretch>
          </p:blipFill>
          <p:spPr>
            <a:xfrm>
              <a:off x="773208" y="1393247"/>
              <a:ext cx="1486597" cy="884687"/>
            </a:xfrm>
            <a:prstGeom prst="rect">
              <a:avLst/>
            </a:prstGeom>
          </p:spPr>
        </p:pic>
        <p:sp>
          <p:nvSpPr>
            <p:cNvPr id="14" name="椭圆 13"/>
            <p:cNvSpPr/>
            <p:nvPr/>
          </p:nvSpPr>
          <p:spPr>
            <a:xfrm>
              <a:off x="1135846" y="1506821"/>
              <a:ext cx="328769" cy="328769"/>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星形: 五角 14"/>
            <p:cNvSpPr/>
            <p:nvPr/>
          </p:nvSpPr>
          <p:spPr>
            <a:xfrm>
              <a:off x="1135846" y="1558190"/>
              <a:ext cx="259556" cy="259556"/>
            </a:xfrm>
            <a:prstGeom prst="star5">
              <a:avLst/>
            </a:prstGeom>
            <a:solidFill>
              <a:srgbClr val="FFF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1" name="矩形: 圆角 10"/>
          <p:cNvSpPr/>
          <p:nvPr/>
        </p:nvSpPr>
        <p:spPr>
          <a:xfrm>
            <a:off x="537030" y="2015937"/>
            <a:ext cx="9027884" cy="3686363"/>
          </a:xfrm>
          <a:prstGeom prst="roundRect">
            <a:avLst>
              <a:gd name="adj" fmla="val 5637"/>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0" y="5400675"/>
            <a:ext cx="12192000" cy="1457325"/>
          </a:xfrm>
          <a:prstGeom prst="rect">
            <a:avLst/>
          </a:prstGeom>
        </p:spPr>
      </p:pic>
      <p:pic>
        <p:nvPicPr>
          <p:cNvPr id="10" name="图片 9"/>
          <p:cNvPicPr>
            <a:picLocks noChangeAspect="1"/>
          </p:cNvPicPr>
          <p:nvPr/>
        </p:nvPicPr>
        <p:blipFill rotWithShape="1">
          <a:blip r:embed="rId3" cstate="print"/>
          <a:srcRect/>
          <a:stretch>
            <a:fillRect/>
          </a:stretch>
        </p:blipFill>
        <p:spPr>
          <a:xfrm flipH="1">
            <a:off x="9994556" y="1916392"/>
            <a:ext cx="2140588" cy="3583828"/>
          </a:xfrm>
          <a:prstGeom prst="rect">
            <a:avLst/>
          </a:prstGeom>
        </p:spPr>
      </p:pic>
      <p:sp>
        <p:nvSpPr>
          <p:cNvPr id="13" name="文本框 12"/>
          <p:cNvSpPr txBox="1"/>
          <p:nvPr/>
        </p:nvSpPr>
        <p:spPr>
          <a:xfrm>
            <a:off x="1127150" y="2088314"/>
            <a:ext cx="8437764" cy="3527761"/>
          </a:xfrm>
          <a:prstGeom prst="rect">
            <a:avLst/>
          </a:prstGeom>
          <a:noFill/>
        </p:spPr>
        <p:txBody>
          <a:bodyPr wrap="square">
            <a:spAutoFit/>
          </a:bodyPr>
          <a:lstStyle/>
          <a:p>
            <a:pPr marR="76200" indent="457200" algn="just">
              <a:lnSpc>
                <a:spcPct val="150000"/>
              </a:lnSpc>
              <a:spcAft>
                <a:spcPts val="1000"/>
              </a:spcAft>
            </a:pPr>
            <a:r>
              <a:rPr lang="zh-CN" altLang="en-US" sz="3600" b="1" spc="40" dirty="0">
                <a:solidFill>
                  <a:srgbClr val="333333"/>
                </a:solidFill>
                <a:effectLst/>
                <a:latin typeface="宋体" panose="02010600030101010101" pitchFamily="2" charset="-122"/>
                <a:ea typeface="Microsoft YaHei UI" panose="020B0503020204020204" pitchFamily="34" charset="-122"/>
                <a:cs typeface="宋体" panose="02010600030101010101" pitchFamily="2" charset="-122"/>
              </a:rPr>
              <a:t>历史告诉现在，历史昭示未来。</a:t>
            </a:r>
            <a:endParaRPr lang="en-US" altLang="zh-CN" sz="3600" b="1" spc="40" dirty="0">
              <a:solidFill>
                <a:srgbClr val="333333"/>
              </a:solidFill>
              <a:effectLst/>
              <a:latin typeface="宋体" panose="02010600030101010101" pitchFamily="2" charset="-122"/>
              <a:ea typeface="Microsoft YaHei UI" panose="020B0503020204020204" pitchFamily="34" charset="-122"/>
              <a:cs typeface="宋体" panose="02010600030101010101" pitchFamily="2" charset="-122"/>
            </a:endParaRPr>
          </a:p>
          <a:p>
            <a:pPr marR="76200" indent="457200" algn="just">
              <a:lnSpc>
                <a:spcPct val="150000"/>
              </a:lnSpc>
              <a:spcAft>
                <a:spcPts val="1000"/>
              </a:spcAft>
            </a:pPr>
            <a:r>
              <a:rPr lang="zh-CN" altLang="en-US" sz="2200" spc="40" dirty="0">
                <a:solidFill>
                  <a:srgbClr val="333333"/>
                </a:solidFill>
                <a:effectLst/>
                <a:latin typeface="宋体" panose="02010600030101010101" pitchFamily="2" charset="-122"/>
                <a:ea typeface="Microsoft YaHei UI" panose="020B0503020204020204" pitchFamily="34" charset="-122"/>
                <a:cs typeface="宋体" panose="02010600030101010101" pitchFamily="2" charset="-122"/>
              </a:rPr>
              <a:t>党的历史、新中国的历史是我们党、国家和民族的宝贵精神财富，不论是党员干部还是人民群众，只有准确把握党史、新中国史中最基本的内涵，不断从党史、新中国史中汲取继续前进的智慧和力量，不断增强坚守初心使命的思想与行动自觉。才能接好时代的“接力棒”，走好当代人的长征路。</a:t>
            </a:r>
            <a:endParaRPr lang="zh-CN" altLang="en-US" sz="2200" spc="40" dirty="0">
              <a:solidFill>
                <a:srgbClr val="333333"/>
              </a:solidFill>
              <a:effectLst/>
              <a:latin typeface="宋体" panose="02010600030101010101" pitchFamily="2" charset="-122"/>
              <a:ea typeface="Microsoft YaHei UI" panose="020B0503020204020204" pitchFamily="34" charset="-122"/>
              <a:cs typeface="宋体" panose="02010600030101010101" pitchFamily="2" charset="-122"/>
            </a:endParaRPr>
          </a:p>
        </p:txBody>
      </p:sp>
      <p:sp>
        <p:nvSpPr>
          <p:cNvPr id="12" name="矩形 11"/>
          <p:cNvSpPr/>
          <p:nvPr/>
        </p:nvSpPr>
        <p:spPr>
          <a:xfrm>
            <a:off x="1223900" y="1554272"/>
            <a:ext cx="8213899" cy="176546"/>
          </a:xfrm>
          <a:prstGeom prst="rect">
            <a:avLst/>
          </a:prstGeom>
          <a:gradFill>
            <a:gsLst>
              <a:gs pos="6195">
                <a:srgbClr val="FFC000"/>
              </a:gs>
              <a:gs pos="100000">
                <a:srgbClr val="FFC000"/>
              </a:gs>
              <a:gs pos="50000">
                <a:srgbClr val="FFC000">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0" name="图片 19"/>
          <p:cNvPicPr>
            <a:picLocks noChangeAspect="1"/>
          </p:cNvPicPr>
          <p:nvPr/>
        </p:nvPicPr>
        <p:blipFill rotWithShape="1">
          <a:blip r:embed="rId4" cstate="print"/>
          <a:srcRect l="-5956" t="-2224"/>
          <a:stretch>
            <a:fillRect/>
          </a:stretch>
        </p:blipFill>
        <p:spPr>
          <a:xfrm>
            <a:off x="9185363" y="3948739"/>
            <a:ext cx="3006638" cy="2909262"/>
          </a:xfrm>
          <a:prstGeom prst="rect">
            <a:avLst/>
          </a:prstGeom>
        </p:spPr>
      </p:pic>
      <p:grpSp>
        <p:nvGrpSpPr>
          <p:cNvPr id="19" name="组合 18"/>
          <p:cNvGrpSpPr/>
          <p:nvPr/>
        </p:nvGrpSpPr>
        <p:grpSpPr>
          <a:xfrm>
            <a:off x="1127150" y="623092"/>
            <a:ext cx="5221287" cy="1200329"/>
            <a:chOff x="874713" y="152801"/>
            <a:chExt cx="5221287" cy="1200329"/>
          </a:xfrm>
        </p:grpSpPr>
        <p:sp>
          <p:nvSpPr>
            <p:cNvPr id="22" name="文本框 21"/>
            <p:cNvSpPr txBox="1"/>
            <p:nvPr/>
          </p:nvSpPr>
          <p:spPr>
            <a:xfrm>
              <a:off x="3266107" y="857942"/>
              <a:ext cx="2829893" cy="461665"/>
            </a:xfrm>
            <a:prstGeom prst="rect">
              <a:avLst/>
            </a:prstGeom>
            <a:noFill/>
          </p:spPr>
          <p:txBody>
            <a:bodyPr wrap="square">
              <a:spAutoFit/>
            </a:bodyPr>
            <a:lstStyle/>
            <a:p>
              <a:pPr algn="dist"/>
              <a:r>
                <a:rPr lang="en-US" altLang="zh-CN" sz="2400" b="0" i="0" dirty="0">
                  <a:solidFill>
                    <a:schemeClr val="accent2">
                      <a:lumMod val="50000"/>
                    </a:schemeClr>
                  </a:solidFill>
                  <a:effectLst/>
                  <a:latin typeface="Hero" panose="02000506000000020004" pitchFamily="50" charset="0"/>
                  <a:ea typeface="+mj-ea"/>
                </a:rPr>
                <a:t>CONCLUSION</a:t>
              </a:r>
              <a:endParaRPr lang="zh-CN" altLang="en-US" sz="2400" dirty="0">
                <a:solidFill>
                  <a:schemeClr val="accent2">
                    <a:lumMod val="50000"/>
                  </a:schemeClr>
                </a:solidFill>
                <a:latin typeface="Hero" panose="02000506000000020004" pitchFamily="50" charset="0"/>
                <a:ea typeface="+mj-ea"/>
              </a:endParaRPr>
            </a:p>
          </p:txBody>
        </p:sp>
        <p:grpSp>
          <p:nvGrpSpPr>
            <p:cNvPr id="23" name="组合 22"/>
            <p:cNvGrpSpPr/>
            <p:nvPr/>
          </p:nvGrpSpPr>
          <p:grpSpPr>
            <a:xfrm>
              <a:off x="874713" y="152801"/>
              <a:ext cx="2514600" cy="1200329"/>
              <a:chOff x="1047750" y="1090314"/>
              <a:chExt cx="10096500" cy="1200329"/>
            </a:xfrm>
          </p:grpSpPr>
          <p:sp>
            <p:nvSpPr>
              <p:cNvPr id="24" name="文本框 23"/>
              <p:cNvSpPr txBox="1"/>
              <p:nvPr/>
            </p:nvSpPr>
            <p:spPr>
              <a:xfrm>
                <a:off x="1047750" y="1090314"/>
                <a:ext cx="10096500" cy="1200329"/>
              </a:xfrm>
              <a:prstGeom prst="rect">
                <a:avLst/>
              </a:prstGeom>
              <a:noFill/>
            </p:spPr>
            <p:txBody>
              <a:bodyPr wrap="square">
                <a:spAutoFit/>
              </a:bodyPr>
              <a:lstStyle/>
              <a:p>
                <a:pPr algn="ctr"/>
                <a:r>
                  <a:rPr lang="zh-CN" altLang="en-US" sz="7200" b="1" kern="100" dirty="0">
                    <a:ln w="76200">
                      <a:solidFill>
                        <a:schemeClr val="bg1"/>
                      </a:solidFill>
                    </a:ln>
                    <a:gradFill>
                      <a:gsLst>
                        <a:gs pos="100000">
                          <a:srgbClr val="C00000"/>
                        </a:gs>
                        <a:gs pos="46000">
                          <a:srgbClr val="FF0000"/>
                        </a:gs>
                        <a:gs pos="17000">
                          <a:srgbClr val="FFC000"/>
                        </a:gs>
                      </a:gsLst>
                      <a:lin ang="5400000" scaled="1"/>
                    </a:gradFill>
                    <a:effectLst>
                      <a:outerShdw blurRad="25400" dist="12700" dir="2700000" algn="tl" rotWithShape="0">
                        <a:prstClr val="black">
                          <a:alpha val="20000"/>
                        </a:prstClr>
                      </a:outerShdw>
                    </a:effectLst>
                    <a:latin typeface="字魂35号-经典雅黑" panose="00000500000000000000" pitchFamily="2" charset="-122"/>
                    <a:ea typeface="字魂35号-经典雅黑" panose="00000500000000000000" pitchFamily="2" charset="-122"/>
                    <a:cs typeface="Times New Roman" panose="02020603050405020304" pitchFamily="18" charset="0"/>
                  </a:rPr>
                  <a:t>后记</a:t>
                </a:r>
                <a:endParaRPr lang="zh-CN" altLang="en-US" sz="7200" b="1" kern="100" dirty="0">
                  <a:ln w="76200">
                    <a:solidFill>
                      <a:schemeClr val="bg1"/>
                    </a:solidFill>
                  </a:ln>
                  <a:gradFill>
                    <a:gsLst>
                      <a:gs pos="100000">
                        <a:srgbClr val="C00000"/>
                      </a:gs>
                      <a:gs pos="46000">
                        <a:srgbClr val="FF0000"/>
                      </a:gs>
                      <a:gs pos="17000">
                        <a:srgbClr val="FFC000"/>
                      </a:gs>
                    </a:gsLst>
                    <a:lin ang="5400000" scaled="1"/>
                  </a:gradFill>
                  <a:effectLst>
                    <a:outerShdw blurRad="25400" dist="12700" dir="2700000" algn="tl" rotWithShape="0">
                      <a:prstClr val="black">
                        <a:alpha val="20000"/>
                      </a:prstClr>
                    </a:outerShdw>
                  </a:effectLst>
                  <a:latin typeface="字魂35号-经典雅黑" panose="00000500000000000000" pitchFamily="2" charset="-122"/>
                  <a:ea typeface="字魂35号-经典雅黑" panose="00000500000000000000" pitchFamily="2" charset="-122"/>
                  <a:cs typeface="Times New Roman" panose="02020603050405020304" pitchFamily="18" charset="0"/>
                </a:endParaRPr>
              </a:p>
            </p:txBody>
          </p:sp>
          <p:sp>
            <p:nvSpPr>
              <p:cNvPr id="25" name="文本框 24"/>
              <p:cNvSpPr txBox="1"/>
              <p:nvPr/>
            </p:nvSpPr>
            <p:spPr>
              <a:xfrm>
                <a:off x="1047750" y="1090314"/>
                <a:ext cx="10096500" cy="1200329"/>
              </a:xfrm>
              <a:prstGeom prst="rect">
                <a:avLst/>
              </a:prstGeom>
              <a:noFill/>
            </p:spPr>
            <p:txBody>
              <a:bodyPr wrap="square">
                <a:spAutoFit/>
              </a:bodyPr>
              <a:lstStyle/>
              <a:p>
                <a:pPr algn="ctr"/>
                <a:r>
                  <a:rPr lang="zh-CN" altLang="en-US" sz="7200" b="1" kern="100" dirty="0">
                    <a:gradFill>
                      <a:gsLst>
                        <a:gs pos="100000">
                          <a:srgbClr val="C00000"/>
                        </a:gs>
                        <a:gs pos="46000">
                          <a:srgbClr val="FF0000"/>
                        </a:gs>
                        <a:gs pos="17000">
                          <a:srgbClr val="FFC000"/>
                        </a:gs>
                      </a:gsLst>
                      <a:lin ang="5400000" scaled="1"/>
                    </a:gradFill>
                    <a:effectLst/>
                    <a:latin typeface="字魂35号-经典雅黑" panose="00000500000000000000" pitchFamily="2" charset="-122"/>
                    <a:ea typeface="字魂35号-经典雅黑" panose="00000500000000000000" pitchFamily="2" charset="-122"/>
                    <a:cs typeface="Times New Roman" panose="02020603050405020304" pitchFamily="18" charset="0"/>
                  </a:rPr>
                  <a:t>后记</a:t>
                </a:r>
                <a:endParaRPr lang="zh-CN" altLang="zh-CN" sz="7200" b="1" kern="100" dirty="0">
                  <a:gradFill>
                    <a:gsLst>
                      <a:gs pos="100000">
                        <a:srgbClr val="C00000"/>
                      </a:gs>
                      <a:gs pos="46000">
                        <a:srgbClr val="FF0000"/>
                      </a:gs>
                      <a:gs pos="17000">
                        <a:srgbClr val="FFC000"/>
                      </a:gs>
                    </a:gsLst>
                    <a:lin ang="5400000" scaled="1"/>
                  </a:gradFill>
                  <a:effectLst/>
                  <a:latin typeface="字魂35号-经典雅黑" panose="00000500000000000000" pitchFamily="2" charset="-122"/>
                  <a:ea typeface="字魂35号-经典雅黑" panose="00000500000000000000" pitchFamily="2" charset="-122"/>
                  <a:cs typeface="Times New Roman" panose="02020603050405020304" pitchFamily="18" charset="0"/>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Lst>
          </a:blip>
          <a:srcRect/>
          <a:stretch>
            <a:fillRect/>
          </a:stretch>
        </p:blipFill>
        <p:spPr>
          <a:xfrm>
            <a:off x="7436855" y="527685"/>
            <a:ext cx="4755145" cy="2514600"/>
          </a:xfrm>
          <a:prstGeom prst="rect">
            <a:avLst/>
          </a:prstGeom>
        </p:spPr>
      </p:pic>
      <p:pic>
        <p:nvPicPr>
          <p:cNvPr id="24" name="图片 23"/>
          <p:cNvPicPr>
            <a:picLocks noChangeAspect="1"/>
          </p:cNvPicPr>
          <p:nvPr/>
        </p:nvPicPr>
        <p:blipFill>
          <a:blip r:embed="rId4" cstate="print"/>
          <a:stretch>
            <a:fillRect/>
          </a:stretch>
        </p:blipFill>
        <p:spPr>
          <a:xfrm flipH="1">
            <a:off x="406959" y="724117"/>
            <a:ext cx="2529075" cy="587336"/>
          </a:xfrm>
          <a:prstGeom prst="rect">
            <a:avLst/>
          </a:prstGeom>
        </p:spPr>
      </p:pic>
      <p:grpSp>
        <p:nvGrpSpPr>
          <p:cNvPr id="4" name="组合 3"/>
          <p:cNvGrpSpPr/>
          <p:nvPr/>
        </p:nvGrpSpPr>
        <p:grpSpPr>
          <a:xfrm>
            <a:off x="2509911" y="3308457"/>
            <a:ext cx="7610364" cy="461665"/>
            <a:chOff x="2509911" y="3308457"/>
            <a:chExt cx="7610364" cy="461665"/>
          </a:xfrm>
        </p:grpSpPr>
        <p:sp>
          <p:nvSpPr>
            <p:cNvPr id="25" name="文本框 24"/>
            <p:cNvSpPr txBox="1"/>
            <p:nvPr/>
          </p:nvSpPr>
          <p:spPr>
            <a:xfrm>
              <a:off x="3597695" y="3308457"/>
              <a:ext cx="5427242" cy="461665"/>
            </a:xfrm>
            <a:prstGeom prst="rect">
              <a:avLst/>
            </a:prstGeom>
            <a:noFill/>
          </p:spPr>
          <p:txBody>
            <a:bodyPr wrap="square" rtlCol="0">
              <a:spAutoFit/>
            </a:bodyPr>
            <a:lstStyle/>
            <a:p>
              <a:pPr algn="ctr"/>
              <a:r>
                <a:rPr lang="zh-CN" altLang="en-US" sz="2400" dirty="0"/>
                <a:t>中国共产党建党一百周年党史党课</a:t>
              </a:r>
              <a:endParaRPr lang="zh-CN" altLang="en-US" sz="2400" dirty="0"/>
            </a:p>
          </p:txBody>
        </p:sp>
        <p:grpSp>
          <p:nvGrpSpPr>
            <p:cNvPr id="2" name="组合 1"/>
            <p:cNvGrpSpPr/>
            <p:nvPr/>
          </p:nvGrpSpPr>
          <p:grpSpPr>
            <a:xfrm>
              <a:off x="9024937" y="3376324"/>
              <a:ext cx="1095338" cy="325931"/>
              <a:chOff x="8415097" y="3504040"/>
              <a:chExt cx="1095338" cy="325931"/>
            </a:xfrm>
          </p:grpSpPr>
          <p:sp>
            <p:nvSpPr>
              <p:cNvPr id="41" name="星形: 五角 40"/>
              <p:cNvSpPr/>
              <p:nvPr/>
            </p:nvSpPr>
            <p:spPr>
              <a:xfrm>
                <a:off x="8415097" y="3504040"/>
                <a:ext cx="325931" cy="325931"/>
              </a:xfrm>
              <a:prstGeom prst="star5">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星形: 五角 28"/>
              <p:cNvSpPr/>
              <p:nvPr/>
            </p:nvSpPr>
            <p:spPr>
              <a:xfrm>
                <a:off x="8799800" y="3504040"/>
                <a:ext cx="325931" cy="325931"/>
              </a:xfrm>
              <a:prstGeom prst="star5">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星形: 五角 29"/>
              <p:cNvSpPr/>
              <p:nvPr/>
            </p:nvSpPr>
            <p:spPr>
              <a:xfrm>
                <a:off x="9184504" y="3504040"/>
                <a:ext cx="325931" cy="325931"/>
              </a:xfrm>
              <a:prstGeom prst="star5">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2509911" y="3376324"/>
              <a:ext cx="1095338" cy="325931"/>
              <a:chOff x="8415097" y="3504040"/>
              <a:chExt cx="1095338" cy="325931"/>
            </a:xfrm>
          </p:grpSpPr>
          <p:sp>
            <p:nvSpPr>
              <p:cNvPr id="33" name="星形: 五角 32"/>
              <p:cNvSpPr/>
              <p:nvPr/>
            </p:nvSpPr>
            <p:spPr>
              <a:xfrm>
                <a:off x="8415097" y="3504040"/>
                <a:ext cx="325931" cy="325931"/>
              </a:xfrm>
              <a:prstGeom prst="star5">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星形: 五角 33"/>
              <p:cNvSpPr/>
              <p:nvPr/>
            </p:nvSpPr>
            <p:spPr>
              <a:xfrm>
                <a:off x="8799800" y="3504040"/>
                <a:ext cx="325931" cy="325931"/>
              </a:xfrm>
              <a:prstGeom prst="star5">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星形: 五角 34"/>
              <p:cNvSpPr/>
              <p:nvPr/>
            </p:nvSpPr>
            <p:spPr>
              <a:xfrm>
                <a:off x="9184504" y="3504040"/>
                <a:ext cx="325931" cy="325931"/>
              </a:xfrm>
              <a:prstGeom prst="star5">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7" name="矩形: 圆角 15"/>
          <p:cNvSpPr/>
          <p:nvPr/>
        </p:nvSpPr>
        <p:spPr>
          <a:xfrm>
            <a:off x="3808005" y="4200735"/>
            <a:ext cx="2060381" cy="437452"/>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圆角 16"/>
          <p:cNvSpPr/>
          <p:nvPr/>
        </p:nvSpPr>
        <p:spPr>
          <a:xfrm>
            <a:off x="3514683" y="4200735"/>
            <a:ext cx="673100" cy="437453"/>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圆角 17"/>
          <p:cNvSpPr/>
          <p:nvPr/>
        </p:nvSpPr>
        <p:spPr>
          <a:xfrm>
            <a:off x="6616937" y="4200735"/>
            <a:ext cx="2060381" cy="437452"/>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圆角 18"/>
          <p:cNvSpPr/>
          <p:nvPr/>
        </p:nvSpPr>
        <p:spPr>
          <a:xfrm>
            <a:off x="6330051" y="4200735"/>
            <a:ext cx="673100" cy="437453"/>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3556430" y="4250184"/>
            <a:ext cx="2130468" cy="338554"/>
            <a:chOff x="3553212" y="4411305"/>
            <a:chExt cx="2130468" cy="338554"/>
          </a:xfrm>
        </p:grpSpPr>
        <p:sp>
          <p:nvSpPr>
            <p:cNvPr id="50" name="文本框 49"/>
            <p:cNvSpPr txBox="1"/>
            <p:nvPr/>
          </p:nvSpPr>
          <p:spPr>
            <a:xfrm>
              <a:off x="3553212" y="4411305"/>
              <a:ext cx="589606" cy="338554"/>
            </a:xfrm>
            <a:prstGeom prst="rect">
              <a:avLst/>
            </a:prstGeom>
            <a:noFill/>
          </p:spPr>
          <p:txBody>
            <a:bodyPr wrap="square" rtlCol="0">
              <a:spAutoFit/>
            </a:bodyPr>
            <a:lstStyle/>
            <a:p>
              <a:pPr algn="ctr"/>
              <a:r>
                <a:rPr lang="zh-CN" altLang="zh-CN" sz="1600" b="1" dirty="0">
                  <a:solidFill>
                    <a:schemeClr val="bg1"/>
                  </a:solidFill>
                  <a:effectLst/>
                  <a:latin typeface="+mn-ea"/>
                  <a:cs typeface="Times New Roman" panose="02020603050405020304" pitchFamily="18" charset="0"/>
                </a:rPr>
                <a:t>汇报</a:t>
              </a:r>
              <a:endParaRPr lang="zh-CN" altLang="en-US" sz="1600" b="1" dirty="0">
                <a:solidFill>
                  <a:schemeClr val="bg1"/>
                </a:solidFill>
                <a:latin typeface="+mn-ea"/>
              </a:endParaRPr>
            </a:p>
          </p:txBody>
        </p:sp>
        <p:sp>
          <p:nvSpPr>
            <p:cNvPr id="51" name="文本框 50"/>
            <p:cNvSpPr txBox="1"/>
            <p:nvPr/>
          </p:nvSpPr>
          <p:spPr>
            <a:xfrm>
              <a:off x="4292686" y="4411305"/>
              <a:ext cx="1390994" cy="337185"/>
            </a:xfrm>
            <a:prstGeom prst="rect">
              <a:avLst/>
            </a:prstGeom>
            <a:noFill/>
          </p:spPr>
          <p:txBody>
            <a:bodyPr wrap="square">
              <a:spAutoFit/>
            </a:bodyPr>
            <a:lstStyle/>
            <a:p>
              <a:pPr algn="ctr"/>
              <a:r>
                <a:rPr lang="en-US" altLang="zh-CN" sz="1600" dirty="0">
                  <a:latin typeface="+mn-ea"/>
                </a:rPr>
                <a:t>XXX</a:t>
              </a:r>
              <a:r>
                <a:rPr lang="zh-CN" altLang="en-US" sz="1600" dirty="0">
                  <a:latin typeface="+mn-ea"/>
                </a:rPr>
                <a:t>班</a:t>
              </a:r>
              <a:endParaRPr lang="zh-CN" altLang="en-US" sz="1600" dirty="0">
                <a:latin typeface="+mn-ea"/>
              </a:endParaRPr>
            </a:p>
          </p:txBody>
        </p:sp>
      </p:grpSp>
      <p:grpSp>
        <p:nvGrpSpPr>
          <p:cNvPr id="47" name="组合 46"/>
          <p:cNvGrpSpPr/>
          <p:nvPr/>
        </p:nvGrpSpPr>
        <p:grpSpPr>
          <a:xfrm>
            <a:off x="6374501" y="4250184"/>
            <a:ext cx="2130468" cy="338554"/>
            <a:chOff x="3553212" y="4411305"/>
            <a:chExt cx="2130468" cy="338554"/>
          </a:xfrm>
        </p:grpSpPr>
        <p:sp>
          <p:nvSpPr>
            <p:cNvPr id="48" name="文本框 47"/>
            <p:cNvSpPr txBox="1"/>
            <p:nvPr/>
          </p:nvSpPr>
          <p:spPr>
            <a:xfrm>
              <a:off x="3553212" y="4411305"/>
              <a:ext cx="589606" cy="338554"/>
            </a:xfrm>
            <a:prstGeom prst="rect">
              <a:avLst/>
            </a:prstGeom>
            <a:noFill/>
          </p:spPr>
          <p:txBody>
            <a:bodyPr wrap="square" rtlCol="0">
              <a:spAutoFit/>
            </a:bodyPr>
            <a:lstStyle/>
            <a:p>
              <a:pPr algn="ctr"/>
              <a:r>
                <a:rPr lang="zh-CN" altLang="en-US" sz="1600" b="1" dirty="0">
                  <a:solidFill>
                    <a:schemeClr val="bg1"/>
                  </a:solidFill>
                  <a:latin typeface="+mn-ea"/>
                </a:rPr>
                <a:t>时间</a:t>
              </a:r>
              <a:endParaRPr lang="zh-CN" altLang="en-US" sz="1600" b="1" dirty="0">
                <a:solidFill>
                  <a:schemeClr val="bg1"/>
                </a:solidFill>
                <a:latin typeface="+mn-ea"/>
              </a:endParaRPr>
            </a:p>
          </p:txBody>
        </p:sp>
        <p:sp>
          <p:nvSpPr>
            <p:cNvPr id="49" name="文本框 48"/>
            <p:cNvSpPr txBox="1"/>
            <p:nvPr/>
          </p:nvSpPr>
          <p:spPr>
            <a:xfrm>
              <a:off x="4292686" y="4411305"/>
              <a:ext cx="1390994" cy="338554"/>
            </a:xfrm>
            <a:prstGeom prst="rect">
              <a:avLst/>
            </a:prstGeom>
            <a:noFill/>
          </p:spPr>
          <p:txBody>
            <a:bodyPr wrap="square">
              <a:spAutoFit/>
            </a:bodyPr>
            <a:lstStyle/>
            <a:p>
              <a:pPr algn="ctr"/>
              <a:r>
                <a:rPr lang="en-US" altLang="zh-CN" sz="1600" dirty="0">
                  <a:effectLst/>
                  <a:latin typeface="+mn-ea"/>
                  <a:cs typeface="Times New Roman" panose="02020603050405020304" pitchFamily="18" charset="0"/>
                </a:rPr>
                <a:t>20XX-7-1</a:t>
              </a:r>
              <a:endParaRPr lang="zh-CN" altLang="en-US" sz="1600" dirty="0">
                <a:latin typeface="+mn-ea"/>
              </a:endParaRPr>
            </a:p>
          </p:txBody>
        </p:sp>
      </p:grpSp>
      <p:grpSp>
        <p:nvGrpSpPr>
          <p:cNvPr id="19" name="组合 18"/>
          <p:cNvGrpSpPr/>
          <p:nvPr/>
        </p:nvGrpSpPr>
        <p:grpSpPr>
          <a:xfrm>
            <a:off x="2382156" y="852693"/>
            <a:ext cx="1923604" cy="2308324"/>
            <a:chOff x="2829149" y="786881"/>
            <a:chExt cx="1923604" cy="2308324"/>
          </a:xfrm>
        </p:grpSpPr>
        <p:sp>
          <p:nvSpPr>
            <p:cNvPr id="6" name="文本框 5"/>
            <p:cNvSpPr txBox="1"/>
            <p:nvPr/>
          </p:nvSpPr>
          <p:spPr>
            <a:xfrm>
              <a:off x="2829149" y="786881"/>
              <a:ext cx="1923604" cy="2308324"/>
            </a:xfrm>
            <a:prstGeom prst="rect">
              <a:avLst/>
            </a:prstGeom>
            <a:noFill/>
          </p:spPr>
          <p:txBody>
            <a:bodyPr wrap="none" lIns="0" tIns="0" rIns="0" bIns="0">
              <a:spAutoFit/>
            </a:bodyPr>
            <a:lstStyle>
              <a:defPPr>
                <a:defRPr lang="zh-CN"/>
              </a:defPPr>
              <a:lvl1pPr algn="ctr">
                <a:defRPr sz="11500" kern="100">
                  <a:effectLst/>
                  <a:latin typeface="+mj-ea"/>
                  <a:ea typeface="+mj-ea"/>
                  <a:cs typeface="Times New Roman" panose="02020603050405020304" pitchFamily="18" charset="0"/>
                </a:defRPr>
              </a:lvl1pPr>
            </a:lstStyle>
            <a:p>
              <a:r>
                <a:rPr lang="zh-CN" altLang="en-US" sz="15000" dirty="0">
                  <a:ln w="101600">
                    <a:solidFill>
                      <a:schemeClr val="bg1"/>
                    </a:solidFill>
                  </a:ln>
                  <a:gradFill>
                    <a:gsLst>
                      <a:gs pos="0">
                        <a:srgbClr val="FFD700"/>
                      </a:gs>
                      <a:gs pos="56000">
                        <a:srgbClr val="DD2625"/>
                      </a:gs>
                      <a:gs pos="100000">
                        <a:srgbClr val="C00000"/>
                      </a:gs>
                    </a:gsLst>
                    <a:lin ang="5400000" scaled="1"/>
                  </a:gradFill>
                  <a:effectLst>
                    <a:outerShdw blurRad="25400" dist="12700" dir="2700000" algn="tl" rotWithShape="0">
                      <a:prstClr val="black">
                        <a:alpha val="10000"/>
                      </a:prstClr>
                    </a:outerShdw>
                  </a:effectLst>
                  <a:latin typeface="字魂71号-御守锦书" panose="00000500000000000000" pitchFamily="2" charset="-122"/>
                  <a:ea typeface="字魂71号-御守锦书" panose="00000500000000000000" pitchFamily="2" charset="-122"/>
                </a:rPr>
                <a:t>感</a:t>
              </a:r>
              <a:endParaRPr lang="zh-CN" altLang="en-US" sz="15000" dirty="0">
                <a:ln w="101600">
                  <a:solidFill>
                    <a:schemeClr val="bg1"/>
                  </a:solidFill>
                </a:ln>
                <a:gradFill>
                  <a:gsLst>
                    <a:gs pos="0">
                      <a:srgbClr val="FFD700"/>
                    </a:gs>
                    <a:gs pos="56000">
                      <a:srgbClr val="DD2625"/>
                    </a:gs>
                    <a:gs pos="100000">
                      <a:srgbClr val="C00000"/>
                    </a:gs>
                  </a:gsLst>
                  <a:lin ang="5400000" scaled="1"/>
                </a:gradFill>
                <a:effectLst>
                  <a:outerShdw blurRad="25400" dist="12700" dir="2700000" algn="tl" rotWithShape="0">
                    <a:prstClr val="black">
                      <a:alpha val="10000"/>
                    </a:prstClr>
                  </a:outerShdw>
                </a:effectLst>
                <a:latin typeface="字魂71号-御守锦书" panose="00000500000000000000" pitchFamily="2" charset="-122"/>
                <a:ea typeface="字魂71号-御守锦书" panose="00000500000000000000" pitchFamily="2" charset="-122"/>
              </a:endParaRPr>
            </a:p>
          </p:txBody>
        </p:sp>
        <p:sp>
          <p:nvSpPr>
            <p:cNvPr id="12" name="文本框 11"/>
            <p:cNvSpPr txBox="1"/>
            <p:nvPr/>
          </p:nvSpPr>
          <p:spPr>
            <a:xfrm>
              <a:off x="2829149" y="786881"/>
              <a:ext cx="1923604" cy="2308324"/>
            </a:xfrm>
            <a:prstGeom prst="rect">
              <a:avLst/>
            </a:prstGeom>
            <a:noFill/>
          </p:spPr>
          <p:txBody>
            <a:bodyPr wrap="none" lIns="0" tIns="0" rIns="0" bIns="0">
              <a:spAutoFit/>
            </a:bodyPr>
            <a:lstStyle>
              <a:defPPr>
                <a:defRPr lang="zh-CN"/>
              </a:defPPr>
              <a:lvl1pPr algn="ctr">
                <a:defRPr sz="11500" kern="100">
                  <a:effectLst/>
                  <a:latin typeface="+mj-ea"/>
                  <a:ea typeface="+mj-ea"/>
                  <a:cs typeface="Times New Roman" panose="02020603050405020304" pitchFamily="18" charset="0"/>
                </a:defRPr>
              </a:lvl1pPr>
            </a:lstStyle>
            <a:p>
              <a:r>
                <a:rPr lang="zh-CN" altLang="en-US" sz="15000" dirty="0">
                  <a:gradFill>
                    <a:gsLst>
                      <a:gs pos="19000">
                        <a:srgbClr val="FFD700"/>
                      </a:gs>
                      <a:gs pos="56000">
                        <a:srgbClr val="FF0000"/>
                      </a:gs>
                      <a:gs pos="88000">
                        <a:srgbClr val="C00000"/>
                      </a:gs>
                    </a:gsLst>
                    <a:lin ang="5400000" scaled="1"/>
                  </a:gradFill>
                  <a:latin typeface="字魂71号-御守锦书" panose="00000500000000000000" pitchFamily="2" charset="-122"/>
                  <a:ea typeface="字魂71号-御守锦书" panose="00000500000000000000" pitchFamily="2" charset="-122"/>
                </a:rPr>
                <a:t>感</a:t>
              </a:r>
              <a:endParaRPr lang="zh-CN" altLang="en-US" sz="15000" dirty="0">
                <a:gradFill>
                  <a:gsLst>
                    <a:gs pos="19000">
                      <a:srgbClr val="FFD700"/>
                    </a:gs>
                    <a:gs pos="56000">
                      <a:srgbClr val="FF0000"/>
                    </a:gs>
                    <a:gs pos="88000">
                      <a:srgbClr val="C00000"/>
                    </a:gs>
                  </a:gsLst>
                  <a:lin ang="5400000" scaled="1"/>
                </a:gradFill>
                <a:latin typeface="字魂71号-御守锦书" panose="00000500000000000000" pitchFamily="2" charset="-122"/>
                <a:ea typeface="字魂71号-御守锦书" panose="00000500000000000000" pitchFamily="2" charset="-122"/>
              </a:endParaRPr>
            </a:p>
          </p:txBody>
        </p:sp>
      </p:grpSp>
      <p:grpSp>
        <p:nvGrpSpPr>
          <p:cNvPr id="36" name="组合 35"/>
          <p:cNvGrpSpPr/>
          <p:nvPr/>
        </p:nvGrpSpPr>
        <p:grpSpPr>
          <a:xfrm>
            <a:off x="3939856" y="544916"/>
            <a:ext cx="2180084" cy="2616101"/>
            <a:chOff x="2700909" y="786881"/>
            <a:chExt cx="2180084" cy="2616101"/>
          </a:xfrm>
        </p:grpSpPr>
        <p:sp>
          <p:nvSpPr>
            <p:cNvPr id="40" name="文本框 39"/>
            <p:cNvSpPr txBox="1"/>
            <p:nvPr/>
          </p:nvSpPr>
          <p:spPr>
            <a:xfrm>
              <a:off x="2700909" y="786881"/>
              <a:ext cx="2180084" cy="2616101"/>
            </a:xfrm>
            <a:prstGeom prst="rect">
              <a:avLst/>
            </a:prstGeom>
            <a:noFill/>
          </p:spPr>
          <p:txBody>
            <a:bodyPr wrap="none" lIns="0" tIns="0" rIns="0" bIns="0">
              <a:spAutoFit/>
            </a:bodyPr>
            <a:lstStyle>
              <a:defPPr>
                <a:defRPr lang="zh-CN"/>
              </a:defPPr>
              <a:lvl1pPr algn="ctr">
                <a:defRPr sz="11500" kern="100">
                  <a:effectLst/>
                  <a:latin typeface="+mj-ea"/>
                  <a:ea typeface="+mj-ea"/>
                  <a:cs typeface="Times New Roman" panose="02020603050405020304" pitchFamily="18" charset="0"/>
                </a:defRPr>
              </a:lvl1pPr>
            </a:lstStyle>
            <a:p>
              <a:r>
                <a:rPr lang="zh-CN" altLang="en-US" sz="17000" dirty="0">
                  <a:ln w="101600">
                    <a:solidFill>
                      <a:schemeClr val="bg1"/>
                    </a:solidFill>
                  </a:ln>
                  <a:gradFill>
                    <a:gsLst>
                      <a:gs pos="0">
                        <a:srgbClr val="FFD700"/>
                      </a:gs>
                      <a:gs pos="56000">
                        <a:srgbClr val="DD2625"/>
                      </a:gs>
                      <a:gs pos="100000">
                        <a:srgbClr val="C00000"/>
                      </a:gs>
                    </a:gsLst>
                    <a:lin ang="5400000" scaled="1"/>
                  </a:gradFill>
                  <a:effectLst>
                    <a:outerShdw blurRad="25400" dist="12700" dir="2700000" algn="tl" rotWithShape="0">
                      <a:prstClr val="black">
                        <a:alpha val="10000"/>
                      </a:prstClr>
                    </a:outerShdw>
                  </a:effectLst>
                  <a:latin typeface="字魂71号-御守锦书" panose="00000500000000000000" pitchFamily="2" charset="-122"/>
                  <a:ea typeface="字魂71号-御守锦书" panose="00000500000000000000" pitchFamily="2" charset="-122"/>
                </a:rPr>
                <a:t>谢</a:t>
              </a:r>
              <a:endParaRPr lang="zh-CN" altLang="en-US" sz="17000" dirty="0">
                <a:ln w="101600">
                  <a:solidFill>
                    <a:schemeClr val="bg1"/>
                  </a:solidFill>
                </a:ln>
                <a:gradFill>
                  <a:gsLst>
                    <a:gs pos="0">
                      <a:srgbClr val="FFD700"/>
                    </a:gs>
                    <a:gs pos="56000">
                      <a:srgbClr val="DD2625"/>
                    </a:gs>
                    <a:gs pos="100000">
                      <a:srgbClr val="C00000"/>
                    </a:gs>
                  </a:gsLst>
                  <a:lin ang="5400000" scaled="1"/>
                </a:gradFill>
                <a:effectLst>
                  <a:outerShdw blurRad="25400" dist="12700" dir="2700000" algn="tl" rotWithShape="0">
                    <a:prstClr val="black">
                      <a:alpha val="10000"/>
                    </a:prstClr>
                  </a:outerShdw>
                </a:effectLst>
                <a:latin typeface="字魂71号-御守锦书" panose="00000500000000000000" pitchFamily="2" charset="-122"/>
                <a:ea typeface="字魂71号-御守锦书" panose="00000500000000000000" pitchFamily="2" charset="-122"/>
              </a:endParaRPr>
            </a:p>
          </p:txBody>
        </p:sp>
        <p:sp>
          <p:nvSpPr>
            <p:cNvPr id="43" name="文本框 42"/>
            <p:cNvSpPr txBox="1"/>
            <p:nvPr/>
          </p:nvSpPr>
          <p:spPr>
            <a:xfrm>
              <a:off x="2700909" y="786881"/>
              <a:ext cx="2180084" cy="2616101"/>
            </a:xfrm>
            <a:prstGeom prst="rect">
              <a:avLst/>
            </a:prstGeom>
            <a:noFill/>
          </p:spPr>
          <p:txBody>
            <a:bodyPr wrap="none" lIns="0" tIns="0" rIns="0" bIns="0">
              <a:spAutoFit/>
            </a:bodyPr>
            <a:lstStyle>
              <a:defPPr>
                <a:defRPr lang="zh-CN"/>
              </a:defPPr>
              <a:lvl1pPr algn="ctr">
                <a:defRPr sz="11500" kern="100">
                  <a:effectLst/>
                  <a:latin typeface="+mj-ea"/>
                  <a:ea typeface="+mj-ea"/>
                  <a:cs typeface="Times New Roman" panose="02020603050405020304" pitchFamily="18" charset="0"/>
                </a:defRPr>
              </a:lvl1pPr>
            </a:lstStyle>
            <a:p>
              <a:r>
                <a:rPr lang="zh-CN" altLang="en-US" sz="17000" dirty="0">
                  <a:gradFill>
                    <a:gsLst>
                      <a:gs pos="19000">
                        <a:srgbClr val="FFD700"/>
                      </a:gs>
                      <a:gs pos="56000">
                        <a:srgbClr val="FF0000"/>
                      </a:gs>
                      <a:gs pos="88000">
                        <a:srgbClr val="C00000"/>
                      </a:gs>
                    </a:gsLst>
                    <a:lin ang="5400000" scaled="1"/>
                  </a:gradFill>
                  <a:latin typeface="字魂71号-御守锦书" panose="00000500000000000000" pitchFamily="2" charset="-122"/>
                  <a:ea typeface="字魂71号-御守锦书" panose="00000500000000000000" pitchFamily="2" charset="-122"/>
                </a:rPr>
                <a:t>谢</a:t>
              </a:r>
              <a:endParaRPr lang="zh-CN" altLang="en-US" sz="17000" dirty="0">
                <a:gradFill>
                  <a:gsLst>
                    <a:gs pos="19000">
                      <a:srgbClr val="FFD700"/>
                    </a:gs>
                    <a:gs pos="56000">
                      <a:srgbClr val="FF0000"/>
                    </a:gs>
                    <a:gs pos="88000">
                      <a:srgbClr val="C00000"/>
                    </a:gs>
                  </a:gsLst>
                  <a:lin ang="5400000" scaled="1"/>
                </a:gradFill>
                <a:latin typeface="字魂71号-御守锦书" panose="00000500000000000000" pitchFamily="2" charset="-122"/>
                <a:ea typeface="字魂71号-御守锦书" panose="00000500000000000000" pitchFamily="2" charset="-122"/>
              </a:endParaRPr>
            </a:p>
          </p:txBody>
        </p:sp>
      </p:grpSp>
      <p:grpSp>
        <p:nvGrpSpPr>
          <p:cNvPr id="44" name="组合 43"/>
          <p:cNvGrpSpPr/>
          <p:nvPr/>
        </p:nvGrpSpPr>
        <p:grpSpPr>
          <a:xfrm>
            <a:off x="6119940" y="975803"/>
            <a:ext cx="1821011" cy="2185214"/>
            <a:chOff x="2880445" y="786881"/>
            <a:chExt cx="1821011" cy="2185214"/>
          </a:xfrm>
        </p:grpSpPr>
        <p:sp>
          <p:nvSpPr>
            <p:cNvPr id="45" name="文本框 44"/>
            <p:cNvSpPr txBox="1"/>
            <p:nvPr/>
          </p:nvSpPr>
          <p:spPr>
            <a:xfrm>
              <a:off x="2880445" y="786881"/>
              <a:ext cx="1821011" cy="2185214"/>
            </a:xfrm>
            <a:prstGeom prst="rect">
              <a:avLst/>
            </a:prstGeom>
            <a:noFill/>
          </p:spPr>
          <p:txBody>
            <a:bodyPr wrap="none" lIns="0" tIns="0" rIns="0" bIns="0">
              <a:spAutoFit/>
            </a:bodyPr>
            <a:lstStyle>
              <a:defPPr>
                <a:defRPr lang="zh-CN"/>
              </a:defPPr>
              <a:lvl1pPr algn="ctr">
                <a:defRPr sz="11500" kern="100">
                  <a:effectLst/>
                  <a:latin typeface="+mj-ea"/>
                  <a:ea typeface="+mj-ea"/>
                  <a:cs typeface="Times New Roman" panose="02020603050405020304" pitchFamily="18" charset="0"/>
                </a:defRPr>
              </a:lvl1pPr>
            </a:lstStyle>
            <a:p>
              <a:r>
                <a:rPr lang="zh-CN" altLang="en-US" sz="14200" dirty="0">
                  <a:ln w="101600">
                    <a:solidFill>
                      <a:schemeClr val="bg1"/>
                    </a:solidFill>
                  </a:ln>
                  <a:gradFill>
                    <a:gsLst>
                      <a:gs pos="0">
                        <a:srgbClr val="FFD700"/>
                      </a:gs>
                      <a:gs pos="56000">
                        <a:srgbClr val="DD2625"/>
                      </a:gs>
                      <a:gs pos="100000">
                        <a:srgbClr val="C00000"/>
                      </a:gs>
                    </a:gsLst>
                    <a:lin ang="5400000" scaled="1"/>
                  </a:gradFill>
                  <a:effectLst>
                    <a:outerShdw blurRad="25400" dist="12700" dir="2700000" algn="tl" rotWithShape="0">
                      <a:prstClr val="black">
                        <a:alpha val="10000"/>
                      </a:prstClr>
                    </a:outerShdw>
                  </a:effectLst>
                  <a:latin typeface="字魂71号-御守锦书" panose="00000500000000000000" pitchFamily="2" charset="-122"/>
                  <a:ea typeface="字魂71号-御守锦书" panose="00000500000000000000" pitchFamily="2" charset="-122"/>
                </a:rPr>
                <a:t>观</a:t>
              </a:r>
              <a:endParaRPr lang="zh-CN" altLang="en-US" sz="14200" dirty="0">
                <a:ln w="101600">
                  <a:solidFill>
                    <a:schemeClr val="bg1"/>
                  </a:solidFill>
                </a:ln>
                <a:gradFill>
                  <a:gsLst>
                    <a:gs pos="0">
                      <a:srgbClr val="FFD700"/>
                    </a:gs>
                    <a:gs pos="56000">
                      <a:srgbClr val="DD2625"/>
                    </a:gs>
                    <a:gs pos="100000">
                      <a:srgbClr val="C00000"/>
                    </a:gs>
                  </a:gsLst>
                  <a:lin ang="5400000" scaled="1"/>
                </a:gradFill>
                <a:effectLst>
                  <a:outerShdw blurRad="25400" dist="12700" dir="2700000" algn="tl" rotWithShape="0">
                    <a:prstClr val="black">
                      <a:alpha val="10000"/>
                    </a:prstClr>
                  </a:outerShdw>
                </a:effectLst>
                <a:latin typeface="字魂71号-御守锦书" panose="00000500000000000000" pitchFamily="2" charset="-122"/>
                <a:ea typeface="字魂71号-御守锦书" panose="00000500000000000000" pitchFamily="2" charset="-122"/>
              </a:endParaRPr>
            </a:p>
          </p:txBody>
        </p:sp>
        <p:sp>
          <p:nvSpPr>
            <p:cNvPr id="52" name="文本框 51"/>
            <p:cNvSpPr txBox="1"/>
            <p:nvPr/>
          </p:nvSpPr>
          <p:spPr>
            <a:xfrm>
              <a:off x="2880445" y="786881"/>
              <a:ext cx="1821011" cy="2185214"/>
            </a:xfrm>
            <a:prstGeom prst="rect">
              <a:avLst/>
            </a:prstGeom>
            <a:noFill/>
          </p:spPr>
          <p:txBody>
            <a:bodyPr wrap="none" lIns="0" tIns="0" rIns="0" bIns="0">
              <a:spAutoFit/>
            </a:bodyPr>
            <a:lstStyle>
              <a:defPPr>
                <a:defRPr lang="zh-CN"/>
              </a:defPPr>
              <a:lvl1pPr algn="ctr">
                <a:defRPr sz="11500" kern="100">
                  <a:effectLst/>
                  <a:latin typeface="+mj-ea"/>
                  <a:ea typeface="+mj-ea"/>
                  <a:cs typeface="Times New Roman" panose="02020603050405020304" pitchFamily="18" charset="0"/>
                </a:defRPr>
              </a:lvl1pPr>
            </a:lstStyle>
            <a:p>
              <a:r>
                <a:rPr lang="zh-CN" altLang="en-US" sz="14200" dirty="0">
                  <a:gradFill>
                    <a:gsLst>
                      <a:gs pos="19000">
                        <a:srgbClr val="FFD700"/>
                      </a:gs>
                      <a:gs pos="56000">
                        <a:srgbClr val="FF0000"/>
                      </a:gs>
                      <a:gs pos="88000">
                        <a:srgbClr val="C00000"/>
                      </a:gs>
                    </a:gsLst>
                    <a:lin ang="5400000" scaled="1"/>
                  </a:gradFill>
                  <a:latin typeface="字魂71号-御守锦书" panose="00000500000000000000" pitchFamily="2" charset="-122"/>
                  <a:ea typeface="字魂71号-御守锦书" panose="00000500000000000000" pitchFamily="2" charset="-122"/>
                </a:rPr>
                <a:t>观</a:t>
              </a:r>
              <a:endParaRPr lang="zh-CN" altLang="en-US" sz="14200" dirty="0">
                <a:gradFill>
                  <a:gsLst>
                    <a:gs pos="19000">
                      <a:srgbClr val="FFD700"/>
                    </a:gs>
                    <a:gs pos="56000">
                      <a:srgbClr val="FF0000"/>
                    </a:gs>
                    <a:gs pos="88000">
                      <a:srgbClr val="C00000"/>
                    </a:gs>
                  </a:gsLst>
                  <a:lin ang="5400000" scaled="1"/>
                </a:gradFill>
                <a:latin typeface="字魂71号-御守锦书" panose="00000500000000000000" pitchFamily="2" charset="-122"/>
                <a:ea typeface="字魂71号-御守锦书" panose="00000500000000000000" pitchFamily="2" charset="-122"/>
              </a:endParaRPr>
            </a:p>
          </p:txBody>
        </p:sp>
      </p:grpSp>
      <p:grpSp>
        <p:nvGrpSpPr>
          <p:cNvPr id="53" name="组合 52"/>
          <p:cNvGrpSpPr/>
          <p:nvPr/>
        </p:nvGrpSpPr>
        <p:grpSpPr>
          <a:xfrm>
            <a:off x="7758000" y="698804"/>
            <a:ext cx="2051844" cy="2462213"/>
            <a:chOff x="2765029" y="786881"/>
            <a:chExt cx="2051844" cy="2462213"/>
          </a:xfrm>
        </p:grpSpPr>
        <p:sp>
          <p:nvSpPr>
            <p:cNvPr id="54" name="文本框 53"/>
            <p:cNvSpPr txBox="1"/>
            <p:nvPr/>
          </p:nvSpPr>
          <p:spPr>
            <a:xfrm>
              <a:off x="2765029" y="786881"/>
              <a:ext cx="2051844" cy="2462213"/>
            </a:xfrm>
            <a:prstGeom prst="rect">
              <a:avLst/>
            </a:prstGeom>
            <a:noFill/>
          </p:spPr>
          <p:txBody>
            <a:bodyPr wrap="none" lIns="0" tIns="0" rIns="0" bIns="0">
              <a:spAutoFit/>
            </a:bodyPr>
            <a:lstStyle>
              <a:defPPr>
                <a:defRPr lang="zh-CN"/>
              </a:defPPr>
              <a:lvl1pPr algn="ctr">
                <a:defRPr sz="11500" kern="100">
                  <a:effectLst/>
                  <a:latin typeface="+mj-ea"/>
                  <a:ea typeface="+mj-ea"/>
                  <a:cs typeface="Times New Roman" panose="02020603050405020304" pitchFamily="18" charset="0"/>
                </a:defRPr>
              </a:lvl1pPr>
            </a:lstStyle>
            <a:p>
              <a:r>
                <a:rPr lang="zh-CN" altLang="en-US" sz="16000" dirty="0">
                  <a:ln w="101600">
                    <a:solidFill>
                      <a:schemeClr val="bg1"/>
                    </a:solidFill>
                  </a:ln>
                  <a:gradFill>
                    <a:gsLst>
                      <a:gs pos="0">
                        <a:srgbClr val="FFD700"/>
                      </a:gs>
                      <a:gs pos="56000">
                        <a:srgbClr val="DD2625"/>
                      </a:gs>
                      <a:gs pos="100000">
                        <a:srgbClr val="C00000"/>
                      </a:gs>
                    </a:gsLst>
                    <a:lin ang="5400000" scaled="1"/>
                  </a:gradFill>
                  <a:effectLst>
                    <a:outerShdw blurRad="25400" dist="12700" dir="2700000" algn="tl" rotWithShape="0">
                      <a:prstClr val="black">
                        <a:alpha val="10000"/>
                      </a:prstClr>
                    </a:outerShdw>
                  </a:effectLst>
                  <a:latin typeface="字魂71号-御守锦书" panose="00000500000000000000" pitchFamily="2" charset="-122"/>
                  <a:ea typeface="字魂71号-御守锦书" panose="00000500000000000000" pitchFamily="2" charset="-122"/>
                </a:rPr>
                <a:t>看</a:t>
              </a:r>
              <a:endParaRPr lang="zh-CN" altLang="en-US" sz="16000" dirty="0">
                <a:ln w="101600">
                  <a:solidFill>
                    <a:schemeClr val="bg1"/>
                  </a:solidFill>
                </a:ln>
                <a:gradFill>
                  <a:gsLst>
                    <a:gs pos="0">
                      <a:srgbClr val="FFD700"/>
                    </a:gs>
                    <a:gs pos="56000">
                      <a:srgbClr val="DD2625"/>
                    </a:gs>
                    <a:gs pos="100000">
                      <a:srgbClr val="C00000"/>
                    </a:gs>
                  </a:gsLst>
                  <a:lin ang="5400000" scaled="1"/>
                </a:gradFill>
                <a:effectLst>
                  <a:outerShdw blurRad="25400" dist="12700" dir="2700000" algn="tl" rotWithShape="0">
                    <a:prstClr val="black">
                      <a:alpha val="10000"/>
                    </a:prstClr>
                  </a:outerShdw>
                </a:effectLst>
                <a:latin typeface="字魂71号-御守锦书" panose="00000500000000000000" pitchFamily="2" charset="-122"/>
                <a:ea typeface="字魂71号-御守锦书" panose="00000500000000000000" pitchFamily="2" charset="-122"/>
              </a:endParaRPr>
            </a:p>
          </p:txBody>
        </p:sp>
        <p:sp>
          <p:nvSpPr>
            <p:cNvPr id="55" name="文本框 54"/>
            <p:cNvSpPr txBox="1"/>
            <p:nvPr/>
          </p:nvSpPr>
          <p:spPr>
            <a:xfrm>
              <a:off x="2765029" y="786881"/>
              <a:ext cx="2051844" cy="2462213"/>
            </a:xfrm>
            <a:prstGeom prst="rect">
              <a:avLst/>
            </a:prstGeom>
            <a:noFill/>
          </p:spPr>
          <p:txBody>
            <a:bodyPr wrap="none" lIns="0" tIns="0" rIns="0" bIns="0">
              <a:spAutoFit/>
            </a:bodyPr>
            <a:lstStyle>
              <a:defPPr>
                <a:defRPr lang="zh-CN"/>
              </a:defPPr>
              <a:lvl1pPr algn="ctr">
                <a:defRPr sz="11500" kern="100">
                  <a:effectLst/>
                  <a:latin typeface="+mj-ea"/>
                  <a:ea typeface="+mj-ea"/>
                  <a:cs typeface="Times New Roman" panose="02020603050405020304" pitchFamily="18" charset="0"/>
                </a:defRPr>
              </a:lvl1pPr>
            </a:lstStyle>
            <a:p>
              <a:r>
                <a:rPr lang="zh-CN" altLang="en-US" sz="16000" dirty="0">
                  <a:gradFill>
                    <a:gsLst>
                      <a:gs pos="19000">
                        <a:srgbClr val="FFD700"/>
                      </a:gs>
                      <a:gs pos="56000">
                        <a:srgbClr val="FF0000"/>
                      </a:gs>
                      <a:gs pos="88000">
                        <a:srgbClr val="C00000"/>
                      </a:gs>
                    </a:gsLst>
                    <a:lin ang="5400000" scaled="1"/>
                  </a:gradFill>
                  <a:latin typeface="字魂71号-御守锦书" panose="00000500000000000000" pitchFamily="2" charset="-122"/>
                  <a:ea typeface="字魂71号-御守锦书" panose="00000500000000000000" pitchFamily="2" charset="-122"/>
                </a:rPr>
                <a:t>看</a:t>
              </a:r>
              <a:endParaRPr lang="zh-CN" altLang="en-US" sz="16000" dirty="0">
                <a:gradFill>
                  <a:gsLst>
                    <a:gs pos="19000">
                      <a:srgbClr val="FFD700"/>
                    </a:gs>
                    <a:gs pos="56000">
                      <a:srgbClr val="FF0000"/>
                    </a:gs>
                    <a:gs pos="88000">
                      <a:srgbClr val="C00000"/>
                    </a:gs>
                  </a:gsLst>
                  <a:lin ang="5400000" scaled="1"/>
                </a:gradFill>
                <a:latin typeface="字魂71号-御守锦书" panose="00000500000000000000" pitchFamily="2" charset="-122"/>
                <a:ea typeface="字魂71号-御守锦书" panose="00000500000000000000" pitchFamily="2"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1" name="矩形: 圆角 10"/>
          <p:cNvSpPr/>
          <p:nvPr/>
        </p:nvSpPr>
        <p:spPr>
          <a:xfrm>
            <a:off x="548605" y="2056911"/>
            <a:ext cx="9027884" cy="3686363"/>
          </a:xfrm>
          <a:prstGeom prst="roundRect">
            <a:avLst>
              <a:gd name="adj" fmla="val 5637"/>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0" y="5400675"/>
            <a:ext cx="12192000" cy="1457325"/>
          </a:xfrm>
          <a:prstGeom prst="rect">
            <a:avLst/>
          </a:prstGeom>
        </p:spPr>
      </p:pic>
      <p:pic>
        <p:nvPicPr>
          <p:cNvPr id="10" name="图片 9"/>
          <p:cNvPicPr>
            <a:picLocks noChangeAspect="1"/>
          </p:cNvPicPr>
          <p:nvPr/>
        </p:nvPicPr>
        <p:blipFill rotWithShape="1">
          <a:blip r:embed="rId3" cstate="print"/>
          <a:srcRect/>
          <a:stretch>
            <a:fillRect/>
          </a:stretch>
        </p:blipFill>
        <p:spPr>
          <a:xfrm flipH="1">
            <a:off x="9994556" y="1916392"/>
            <a:ext cx="2140588" cy="3583828"/>
          </a:xfrm>
          <a:prstGeom prst="rect">
            <a:avLst/>
          </a:prstGeom>
        </p:spPr>
      </p:pic>
      <p:sp>
        <p:nvSpPr>
          <p:cNvPr id="12" name="矩形 11"/>
          <p:cNvSpPr/>
          <p:nvPr/>
        </p:nvSpPr>
        <p:spPr>
          <a:xfrm>
            <a:off x="1223900" y="1554272"/>
            <a:ext cx="8213899" cy="176546"/>
          </a:xfrm>
          <a:prstGeom prst="rect">
            <a:avLst/>
          </a:prstGeom>
          <a:gradFill>
            <a:gsLst>
              <a:gs pos="6195">
                <a:srgbClr val="FFC000"/>
              </a:gs>
              <a:gs pos="100000">
                <a:srgbClr val="FFC000"/>
              </a:gs>
              <a:gs pos="50000">
                <a:srgbClr val="FFC000">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0" name="图片 19"/>
          <p:cNvPicPr>
            <a:picLocks noChangeAspect="1"/>
          </p:cNvPicPr>
          <p:nvPr/>
        </p:nvPicPr>
        <p:blipFill rotWithShape="1">
          <a:blip r:embed="rId4" cstate="print"/>
          <a:srcRect l="-5956" t="-2224"/>
          <a:stretch>
            <a:fillRect/>
          </a:stretch>
        </p:blipFill>
        <p:spPr>
          <a:xfrm>
            <a:off x="9185363" y="3948739"/>
            <a:ext cx="3006638" cy="2909262"/>
          </a:xfrm>
          <a:prstGeom prst="rect">
            <a:avLst/>
          </a:prstGeom>
        </p:spPr>
      </p:pic>
      <p:grpSp>
        <p:nvGrpSpPr>
          <p:cNvPr id="19" name="组合 18"/>
          <p:cNvGrpSpPr/>
          <p:nvPr/>
        </p:nvGrpSpPr>
        <p:grpSpPr>
          <a:xfrm>
            <a:off x="1127150" y="595553"/>
            <a:ext cx="4662487" cy="1200329"/>
            <a:chOff x="874713" y="152801"/>
            <a:chExt cx="4662487" cy="1200329"/>
          </a:xfrm>
        </p:grpSpPr>
        <p:sp>
          <p:nvSpPr>
            <p:cNvPr id="22" name="文本框 21"/>
            <p:cNvSpPr txBox="1"/>
            <p:nvPr/>
          </p:nvSpPr>
          <p:spPr>
            <a:xfrm>
              <a:off x="3266107" y="857942"/>
              <a:ext cx="2271093" cy="461665"/>
            </a:xfrm>
            <a:prstGeom prst="rect">
              <a:avLst/>
            </a:prstGeom>
            <a:noFill/>
          </p:spPr>
          <p:txBody>
            <a:bodyPr wrap="square">
              <a:spAutoFit/>
            </a:bodyPr>
            <a:lstStyle/>
            <a:p>
              <a:pPr algn="dist"/>
              <a:r>
                <a:rPr lang="en-US" altLang="zh-CN" sz="2400" b="0" i="0" dirty="0">
                  <a:solidFill>
                    <a:schemeClr val="accent2">
                      <a:lumMod val="50000"/>
                    </a:schemeClr>
                  </a:solidFill>
                  <a:effectLst/>
                  <a:latin typeface="Hero" panose="02000506000000020004" pitchFamily="50" charset="0"/>
                  <a:ea typeface="+mj-ea"/>
                </a:rPr>
                <a:t>DIRECTORY</a:t>
              </a:r>
              <a:endParaRPr lang="en-US" altLang="zh-CN" sz="2400" b="0" i="0" dirty="0">
                <a:solidFill>
                  <a:schemeClr val="accent2">
                    <a:lumMod val="50000"/>
                  </a:schemeClr>
                </a:solidFill>
                <a:effectLst/>
                <a:latin typeface="Hero" panose="02000506000000020004" pitchFamily="50" charset="0"/>
                <a:ea typeface="+mj-ea"/>
              </a:endParaRPr>
            </a:p>
          </p:txBody>
        </p:sp>
        <p:grpSp>
          <p:nvGrpSpPr>
            <p:cNvPr id="23" name="组合 22"/>
            <p:cNvGrpSpPr/>
            <p:nvPr/>
          </p:nvGrpSpPr>
          <p:grpSpPr>
            <a:xfrm>
              <a:off x="874713" y="152801"/>
              <a:ext cx="2514600" cy="1200329"/>
              <a:chOff x="1047750" y="1090314"/>
              <a:chExt cx="10096500" cy="1200329"/>
            </a:xfrm>
          </p:grpSpPr>
          <p:sp>
            <p:nvSpPr>
              <p:cNvPr id="24" name="文本框 23"/>
              <p:cNvSpPr txBox="1"/>
              <p:nvPr/>
            </p:nvSpPr>
            <p:spPr>
              <a:xfrm>
                <a:off x="1047750" y="1090314"/>
                <a:ext cx="10096500" cy="1200329"/>
              </a:xfrm>
              <a:prstGeom prst="rect">
                <a:avLst/>
              </a:prstGeom>
              <a:noFill/>
            </p:spPr>
            <p:txBody>
              <a:bodyPr wrap="square">
                <a:spAutoFit/>
              </a:bodyPr>
              <a:lstStyle/>
              <a:p>
                <a:pPr algn="ctr"/>
                <a:r>
                  <a:rPr lang="zh-CN" altLang="en-US" sz="7200" b="1" kern="100" dirty="0">
                    <a:ln w="76200">
                      <a:solidFill>
                        <a:schemeClr val="bg1"/>
                      </a:solidFill>
                    </a:ln>
                    <a:gradFill>
                      <a:gsLst>
                        <a:gs pos="100000">
                          <a:srgbClr val="C00000"/>
                        </a:gs>
                        <a:gs pos="46000">
                          <a:srgbClr val="FF0000"/>
                        </a:gs>
                        <a:gs pos="17000">
                          <a:srgbClr val="FFC000"/>
                        </a:gs>
                      </a:gsLst>
                      <a:lin ang="5400000" scaled="1"/>
                    </a:gradFill>
                    <a:effectLst>
                      <a:outerShdw blurRad="25400" dist="12700" dir="2700000" algn="tl" rotWithShape="0">
                        <a:prstClr val="black">
                          <a:alpha val="20000"/>
                        </a:prstClr>
                      </a:outerShdw>
                    </a:effectLst>
                    <a:latin typeface="字魂35号-经典雅黑" panose="00000500000000000000" pitchFamily="2" charset="-122"/>
                    <a:ea typeface="字魂35号-经典雅黑" panose="00000500000000000000" pitchFamily="2" charset="-122"/>
                    <a:cs typeface="Times New Roman" panose="02020603050405020304" pitchFamily="18" charset="0"/>
                  </a:rPr>
                  <a:t>目录</a:t>
                </a:r>
                <a:endParaRPr lang="zh-CN" altLang="en-US" sz="7200" b="1" kern="100" dirty="0">
                  <a:ln w="76200">
                    <a:solidFill>
                      <a:schemeClr val="bg1"/>
                    </a:solidFill>
                  </a:ln>
                  <a:gradFill>
                    <a:gsLst>
                      <a:gs pos="100000">
                        <a:srgbClr val="C00000"/>
                      </a:gs>
                      <a:gs pos="46000">
                        <a:srgbClr val="FF0000"/>
                      </a:gs>
                      <a:gs pos="17000">
                        <a:srgbClr val="FFC000"/>
                      </a:gs>
                    </a:gsLst>
                    <a:lin ang="5400000" scaled="1"/>
                  </a:gradFill>
                  <a:effectLst>
                    <a:outerShdw blurRad="25400" dist="12700" dir="2700000" algn="tl" rotWithShape="0">
                      <a:prstClr val="black">
                        <a:alpha val="20000"/>
                      </a:prstClr>
                    </a:outerShdw>
                  </a:effectLst>
                  <a:latin typeface="字魂35号-经典雅黑" panose="00000500000000000000" pitchFamily="2" charset="-122"/>
                  <a:ea typeface="字魂35号-经典雅黑" panose="00000500000000000000" pitchFamily="2" charset="-122"/>
                  <a:cs typeface="Times New Roman" panose="02020603050405020304" pitchFamily="18" charset="0"/>
                </a:endParaRPr>
              </a:p>
            </p:txBody>
          </p:sp>
          <p:sp>
            <p:nvSpPr>
              <p:cNvPr id="25" name="文本框 24"/>
              <p:cNvSpPr txBox="1"/>
              <p:nvPr/>
            </p:nvSpPr>
            <p:spPr>
              <a:xfrm>
                <a:off x="1047750" y="1090314"/>
                <a:ext cx="10096500" cy="1200329"/>
              </a:xfrm>
              <a:prstGeom prst="rect">
                <a:avLst/>
              </a:prstGeom>
              <a:noFill/>
            </p:spPr>
            <p:txBody>
              <a:bodyPr wrap="square">
                <a:spAutoFit/>
              </a:bodyPr>
              <a:lstStyle/>
              <a:p>
                <a:pPr algn="ctr"/>
                <a:r>
                  <a:rPr lang="zh-CN" altLang="en-US" sz="7200" b="1" kern="100" dirty="0">
                    <a:gradFill>
                      <a:gsLst>
                        <a:gs pos="100000">
                          <a:srgbClr val="C00000"/>
                        </a:gs>
                        <a:gs pos="46000">
                          <a:srgbClr val="FF0000"/>
                        </a:gs>
                        <a:gs pos="17000">
                          <a:srgbClr val="FFC000"/>
                        </a:gs>
                      </a:gsLst>
                      <a:lin ang="5400000" scaled="1"/>
                    </a:gradFill>
                    <a:effectLst/>
                    <a:latin typeface="字魂35号-经典雅黑" panose="00000500000000000000" pitchFamily="2" charset="-122"/>
                    <a:ea typeface="字魂35号-经典雅黑" panose="00000500000000000000" pitchFamily="2" charset="-122"/>
                    <a:cs typeface="Times New Roman" panose="02020603050405020304" pitchFamily="18" charset="0"/>
                  </a:rPr>
                  <a:t>目录</a:t>
                </a:r>
                <a:endParaRPr lang="zh-CN" altLang="zh-CN" sz="7200" b="1" kern="100" dirty="0">
                  <a:gradFill>
                    <a:gsLst>
                      <a:gs pos="100000">
                        <a:srgbClr val="C00000"/>
                      </a:gs>
                      <a:gs pos="46000">
                        <a:srgbClr val="FF0000"/>
                      </a:gs>
                      <a:gs pos="17000">
                        <a:srgbClr val="FFC000"/>
                      </a:gs>
                    </a:gsLst>
                    <a:lin ang="5400000" scaled="1"/>
                  </a:gradFill>
                  <a:effectLst/>
                  <a:latin typeface="字魂35号-经典雅黑" panose="00000500000000000000" pitchFamily="2" charset="-122"/>
                  <a:ea typeface="字魂35号-经典雅黑" panose="00000500000000000000" pitchFamily="2" charset="-122"/>
                  <a:cs typeface="Times New Roman" panose="02020603050405020304" pitchFamily="18" charset="0"/>
                </a:endParaRPr>
              </a:p>
            </p:txBody>
          </p:sp>
        </p:grpSp>
      </p:grpSp>
      <p:grpSp>
        <p:nvGrpSpPr>
          <p:cNvPr id="6" name="组合 5"/>
          <p:cNvGrpSpPr/>
          <p:nvPr/>
        </p:nvGrpSpPr>
        <p:grpSpPr>
          <a:xfrm>
            <a:off x="1433835" y="2555373"/>
            <a:ext cx="8003963" cy="570110"/>
            <a:chOff x="1433835" y="2777051"/>
            <a:chExt cx="8003963" cy="570110"/>
          </a:xfrm>
        </p:grpSpPr>
        <p:sp>
          <p:nvSpPr>
            <p:cNvPr id="26" name="矩形 25"/>
            <p:cNvSpPr/>
            <p:nvPr/>
          </p:nvSpPr>
          <p:spPr>
            <a:xfrm>
              <a:off x="2283351" y="2777051"/>
              <a:ext cx="7154447" cy="57011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45"/>
              <a:r>
                <a:rPr lang="zh-CN" altLang="en-US" sz="2200" dirty="0">
                  <a:solidFill>
                    <a:schemeClr val="tx1">
                      <a:lumMod val="85000"/>
                      <a:lumOff val="15000"/>
                    </a:schemeClr>
                  </a:solidFill>
                </a:rPr>
                <a:t>新中国重要历史时期的划分及大事件</a:t>
              </a:r>
              <a:endParaRPr lang="zh-CN" altLang="en-US" sz="2200" dirty="0">
                <a:solidFill>
                  <a:schemeClr val="tx1">
                    <a:lumMod val="85000"/>
                    <a:lumOff val="15000"/>
                  </a:schemeClr>
                </a:solidFill>
              </a:endParaRPr>
            </a:p>
          </p:txBody>
        </p:sp>
        <p:sp>
          <p:nvSpPr>
            <p:cNvPr id="30" name="平行四边形 23"/>
            <p:cNvSpPr/>
            <p:nvPr/>
          </p:nvSpPr>
          <p:spPr>
            <a:xfrm>
              <a:off x="1433835" y="2777051"/>
              <a:ext cx="724028" cy="570110"/>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38" name="文本框 37"/>
            <p:cNvSpPr txBox="1"/>
            <p:nvPr/>
          </p:nvSpPr>
          <p:spPr>
            <a:xfrm>
              <a:off x="1487841" y="2829727"/>
              <a:ext cx="616017"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01</a:t>
              </a:r>
              <a:endParaRPr lang="zh-CN" altLang="en-US" sz="2400" dirty="0">
                <a:solidFill>
                  <a:schemeClr val="bg1"/>
                </a:solidFill>
                <a:latin typeface="Impact" panose="020B0806030902050204" pitchFamily="34" charset="0"/>
              </a:endParaRPr>
            </a:p>
          </p:txBody>
        </p:sp>
      </p:grpSp>
      <p:grpSp>
        <p:nvGrpSpPr>
          <p:cNvPr id="7" name="组合 6"/>
          <p:cNvGrpSpPr/>
          <p:nvPr/>
        </p:nvGrpSpPr>
        <p:grpSpPr>
          <a:xfrm>
            <a:off x="1433835" y="3329983"/>
            <a:ext cx="8003963" cy="570111"/>
            <a:chOff x="1433835" y="3440823"/>
            <a:chExt cx="8003963" cy="570111"/>
          </a:xfrm>
        </p:grpSpPr>
        <p:sp>
          <p:nvSpPr>
            <p:cNvPr id="27" name="矩形 26"/>
            <p:cNvSpPr/>
            <p:nvPr/>
          </p:nvSpPr>
          <p:spPr>
            <a:xfrm>
              <a:off x="2283351" y="3440824"/>
              <a:ext cx="7154447" cy="57011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45"/>
              <a:r>
                <a:rPr lang="zh-CN" altLang="en-US" sz="2200" dirty="0">
                  <a:solidFill>
                    <a:schemeClr val="tx1">
                      <a:lumMod val="85000"/>
                      <a:lumOff val="15000"/>
                    </a:schemeClr>
                  </a:solidFill>
                </a:rPr>
                <a:t>如何学习新中国史</a:t>
              </a:r>
              <a:endParaRPr lang="zh-CN" altLang="en-US" sz="2200" dirty="0">
                <a:solidFill>
                  <a:schemeClr val="tx1">
                    <a:lumMod val="85000"/>
                    <a:lumOff val="15000"/>
                  </a:schemeClr>
                </a:solidFill>
              </a:endParaRPr>
            </a:p>
          </p:txBody>
        </p:sp>
        <p:sp>
          <p:nvSpPr>
            <p:cNvPr id="32" name="平行四边形 37"/>
            <p:cNvSpPr/>
            <p:nvPr/>
          </p:nvSpPr>
          <p:spPr>
            <a:xfrm>
              <a:off x="1433835" y="3440823"/>
              <a:ext cx="724028" cy="570110"/>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39" name="文本框 38"/>
            <p:cNvSpPr txBox="1"/>
            <p:nvPr/>
          </p:nvSpPr>
          <p:spPr>
            <a:xfrm>
              <a:off x="1487841" y="3498629"/>
              <a:ext cx="616017" cy="461665"/>
            </a:xfrm>
            <a:prstGeom prst="rect">
              <a:avLst/>
            </a:prstGeom>
            <a:noFill/>
          </p:spPr>
          <p:txBody>
            <a:bodyPr wrap="square" rtlCol="0">
              <a:spAutoFit/>
            </a:bodyPr>
            <a:lstStyle/>
            <a:p>
              <a:pPr algn="ctr"/>
              <a:r>
                <a:rPr lang="en-US" altLang="zh-CN" sz="2400">
                  <a:solidFill>
                    <a:schemeClr val="bg1"/>
                  </a:solidFill>
                  <a:latin typeface="Impact" panose="020B0806030902050204" pitchFamily="34" charset="0"/>
                </a:rPr>
                <a:t>02</a:t>
              </a:r>
              <a:endParaRPr lang="zh-CN" altLang="en-US" sz="2400" dirty="0">
                <a:solidFill>
                  <a:schemeClr val="bg1"/>
                </a:solidFill>
                <a:latin typeface="Impact" panose="020B0806030902050204" pitchFamily="34" charset="0"/>
              </a:endParaRPr>
            </a:p>
          </p:txBody>
        </p:sp>
      </p:grpSp>
      <p:grpSp>
        <p:nvGrpSpPr>
          <p:cNvPr id="8" name="组合 7"/>
          <p:cNvGrpSpPr/>
          <p:nvPr/>
        </p:nvGrpSpPr>
        <p:grpSpPr>
          <a:xfrm>
            <a:off x="1433835" y="4104595"/>
            <a:ext cx="8003963" cy="570112"/>
            <a:chOff x="1433835" y="4104595"/>
            <a:chExt cx="8003963" cy="570112"/>
          </a:xfrm>
        </p:grpSpPr>
        <p:sp>
          <p:nvSpPr>
            <p:cNvPr id="28" name="矩形 27"/>
            <p:cNvSpPr/>
            <p:nvPr/>
          </p:nvSpPr>
          <p:spPr>
            <a:xfrm>
              <a:off x="2283351" y="4104597"/>
              <a:ext cx="7154447" cy="57011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45"/>
              <a:r>
                <a:rPr lang="zh-CN" altLang="en-US" sz="2200" dirty="0">
                  <a:solidFill>
                    <a:schemeClr val="tx1">
                      <a:lumMod val="85000"/>
                      <a:lumOff val="15000"/>
                    </a:schemeClr>
                  </a:solidFill>
                </a:rPr>
                <a:t>新中国的发展历程的伟大之处</a:t>
              </a:r>
              <a:endParaRPr lang="zh-CN" altLang="en-US" sz="2200" dirty="0">
                <a:solidFill>
                  <a:schemeClr val="tx1">
                    <a:lumMod val="85000"/>
                    <a:lumOff val="15000"/>
                  </a:schemeClr>
                </a:solidFill>
              </a:endParaRPr>
            </a:p>
          </p:txBody>
        </p:sp>
        <p:sp>
          <p:nvSpPr>
            <p:cNvPr id="34" name="平行四边形 40"/>
            <p:cNvSpPr/>
            <p:nvPr/>
          </p:nvSpPr>
          <p:spPr>
            <a:xfrm>
              <a:off x="1433835" y="4104595"/>
              <a:ext cx="724028" cy="570110"/>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40" name="文本框 39"/>
            <p:cNvSpPr txBox="1"/>
            <p:nvPr/>
          </p:nvSpPr>
          <p:spPr>
            <a:xfrm>
              <a:off x="1487841" y="4167531"/>
              <a:ext cx="616017"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03</a:t>
              </a:r>
              <a:endParaRPr lang="zh-CN" altLang="en-US" sz="2400" dirty="0">
                <a:solidFill>
                  <a:schemeClr val="bg1"/>
                </a:solidFill>
                <a:latin typeface="Impact" panose="020B080603090205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4" name="图片 23"/>
          <p:cNvPicPr>
            <a:picLocks noChangeAspect="1"/>
          </p:cNvPicPr>
          <p:nvPr/>
        </p:nvPicPr>
        <p:blipFill>
          <a:blip r:embed="rId2" cstate="print"/>
          <a:stretch>
            <a:fillRect/>
          </a:stretch>
        </p:blipFill>
        <p:spPr>
          <a:xfrm flipH="1">
            <a:off x="827060" y="1019608"/>
            <a:ext cx="2529075" cy="587336"/>
          </a:xfrm>
          <a:prstGeom prst="rect">
            <a:avLst/>
          </a:prstGeom>
        </p:spPr>
      </p:pic>
      <p:grpSp>
        <p:nvGrpSpPr>
          <p:cNvPr id="5" name="组合 4"/>
          <p:cNvGrpSpPr/>
          <p:nvPr/>
        </p:nvGrpSpPr>
        <p:grpSpPr>
          <a:xfrm>
            <a:off x="3720634" y="1314557"/>
            <a:ext cx="5051718" cy="584775"/>
            <a:chOff x="3720634" y="1314557"/>
            <a:chExt cx="5051718" cy="584775"/>
          </a:xfrm>
        </p:grpSpPr>
        <p:sp>
          <p:nvSpPr>
            <p:cNvPr id="25" name="文本框 24"/>
            <p:cNvSpPr txBox="1"/>
            <p:nvPr/>
          </p:nvSpPr>
          <p:spPr>
            <a:xfrm>
              <a:off x="5180471" y="1314557"/>
              <a:ext cx="2132044" cy="584775"/>
            </a:xfrm>
            <a:prstGeom prst="rect">
              <a:avLst/>
            </a:prstGeom>
            <a:noFill/>
          </p:spPr>
          <p:txBody>
            <a:bodyPr wrap="square" rtlCol="0">
              <a:spAutoFit/>
            </a:bodyPr>
            <a:lstStyle/>
            <a:p>
              <a:pPr algn="ctr"/>
              <a:r>
                <a:rPr lang="zh-CN" altLang="en-US" sz="3200" b="1" dirty="0"/>
                <a:t>第一章节</a:t>
              </a:r>
              <a:endParaRPr lang="zh-CN" altLang="en-US" sz="3200" b="1" dirty="0"/>
            </a:p>
          </p:txBody>
        </p:sp>
        <p:grpSp>
          <p:nvGrpSpPr>
            <p:cNvPr id="2" name="组合 1"/>
            <p:cNvGrpSpPr/>
            <p:nvPr/>
          </p:nvGrpSpPr>
          <p:grpSpPr>
            <a:xfrm>
              <a:off x="7677014" y="1443979"/>
              <a:ext cx="1095338" cy="325931"/>
              <a:chOff x="8415097" y="3504040"/>
              <a:chExt cx="1095338" cy="325931"/>
            </a:xfrm>
          </p:grpSpPr>
          <p:sp>
            <p:nvSpPr>
              <p:cNvPr id="41" name="星形: 五角 40"/>
              <p:cNvSpPr/>
              <p:nvPr/>
            </p:nvSpPr>
            <p:spPr>
              <a:xfrm>
                <a:off x="8415097" y="3504040"/>
                <a:ext cx="325931" cy="325931"/>
              </a:xfrm>
              <a:prstGeom prst="star5">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星形: 五角 28"/>
              <p:cNvSpPr/>
              <p:nvPr/>
            </p:nvSpPr>
            <p:spPr>
              <a:xfrm>
                <a:off x="8799800" y="3504040"/>
                <a:ext cx="325931" cy="325931"/>
              </a:xfrm>
              <a:prstGeom prst="star5">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星形: 五角 29"/>
              <p:cNvSpPr/>
              <p:nvPr/>
            </p:nvSpPr>
            <p:spPr>
              <a:xfrm>
                <a:off x="9184504" y="3504040"/>
                <a:ext cx="325931" cy="325931"/>
              </a:xfrm>
              <a:prstGeom prst="star5">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1" name="组合 30"/>
            <p:cNvGrpSpPr/>
            <p:nvPr/>
          </p:nvGrpSpPr>
          <p:grpSpPr>
            <a:xfrm>
              <a:off x="3720634" y="1443979"/>
              <a:ext cx="1095338" cy="325931"/>
              <a:chOff x="8415097" y="3504040"/>
              <a:chExt cx="1095338" cy="325931"/>
            </a:xfrm>
          </p:grpSpPr>
          <p:sp>
            <p:nvSpPr>
              <p:cNvPr id="33" name="星形: 五角 32"/>
              <p:cNvSpPr/>
              <p:nvPr/>
            </p:nvSpPr>
            <p:spPr>
              <a:xfrm>
                <a:off x="8415097" y="3504040"/>
                <a:ext cx="325931" cy="325931"/>
              </a:xfrm>
              <a:prstGeom prst="star5">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星形: 五角 33"/>
              <p:cNvSpPr/>
              <p:nvPr/>
            </p:nvSpPr>
            <p:spPr>
              <a:xfrm>
                <a:off x="8799800" y="3504040"/>
                <a:ext cx="325931" cy="325931"/>
              </a:xfrm>
              <a:prstGeom prst="star5">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星形: 五角 34"/>
              <p:cNvSpPr/>
              <p:nvPr/>
            </p:nvSpPr>
            <p:spPr>
              <a:xfrm>
                <a:off x="9184504" y="3504040"/>
                <a:ext cx="325931" cy="325931"/>
              </a:xfrm>
              <a:prstGeom prst="star5">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grpSp>
        <p:nvGrpSpPr>
          <p:cNvPr id="11" name="组合 10"/>
          <p:cNvGrpSpPr/>
          <p:nvPr/>
        </p:nvGrpSpPr>
        <p:grpSpPr>
          <a:xfrm>
            <a:off x="1863524" y="2070735"/>
            <a:ext cx="8461094" cy="2308324"/>
            <a:chOff x="1863524" y="2313804"/>
            <a:chExt cx="8461094" cy="2308324"/>
          </a:xfrm>
        </p:grpSpPr>
        <p:sp>
          <p:nvSpPr>
            <p:cNvPr id="40" name="文本框 39"/>
            <p:cNvSpPr txBox="1"/>
            <p:nvPr/>
          </p:nvSpPr>
          <p:spPr>
            <a:xfrm>
              <a:off x="1863524" y="2313804"/>
              <a:ext cx="8461094" cy="2308324"/>
            </a:xfrm>
            <a:prstGeom prst="rect">
              <a:avLst/>
            </a:prstGeom>
            <a:noFill/>
          </p:spPr>
          <p:txBody>
            <a:bodyPr wrap="square">
              <a:spAutoFit/>
            </a:bodyPr>
            <a:lstStyle/>
            <a:p>
              <a:pPr marL="360045" algn="ctr"/>
              <a:r>
                <a:rPr lang="zh-CN" altLang="en-US" sz="7200" b="1" kern="100" dirty="0">
                  <a:ln w="101600">
                    <a:solidFill>
                      <a:schemeClr val="bg1"/>
                    </a:solidFill>
                  </a:ln>
                  <a:gradFill>
                    <a:gsLst>
                      <a:gs pos="100000">
                        <a:srgbClr val="C00000"/>
                      </a:gs>
                      <a:gs pos="46000">
                        <a:srgbClr val="FF0000"/>
                      </a:gs>
                      <a:gs pos="17000">
                        <a:srgbClr val="FFC000"/>
                      </a:gs>
                    </a:gsLst>
                    <a:lin ang="5400000" scaled="1"/>
                  </a:gradFill>
                  <a:effectLst>
                    <a:outerShdw blurRad="25400" dist="12700" dir="5400000" algn="t" rotWithShape="0">
                      <a:prstClr val="black">
                        <a:alpha val="20000"/>
                      </a:prstClr>
                    </a:outerShdw>
                  </a:effectLst>
                  <a:latin typeface="字魂35号-经典雅黑" panose="00000500000000000000" pitchFamily="2" charset="-122"/>
                  <a:ea typeface="字魂35号-经典雅黑" panose="00000500000000000000" pitchFamily="2" charset="-122"/>
                  <a:cs typeface="Times New Roman" panose="02020603050405020304" pitchFamily="18" charset="0"/>
                </a:rPr>
                <a:t>新中国重要历史时期的划分及大事件</a:t>
              </a:r>
              <a:endParaRPr lang="zh-CN" altLang="en-US" sz="7200" b="1" kern="100" dirty="0">
                <a:ln w="101600">
                  <a:solidFill>
                    <a:schemeClr val="bg1"/>
                  </a:solidFill>
                </a:ln>
                <a:gradFill>
                  <a:gsLst>
                    <a:gs pos="100000">
                      <a:srgbClr val="C00000"/>
                    </a:gs>
                    <a:gs pos="46000">
                      <a:srgbClr val="FF0000"/>
                    </a:gs>
                    <a:gs pos="17000">
                      <a:srgbClr val="FFC000"/>
                    </a:gs>
                  </a:gsLst>
                  <a:lin ang="5400000" scaled="1"/>
                </a:gradFill>
                <a:effectLst>
                  <a:outerShdw blurRad="25400" dist="12700" dir="5400000" algn="t" rotWithShape="0">
                    <a:prstClr val="black">
                      <a:alpha val="20000"/>
                    </a:prstClr>
                  </a:outerShdw>
                </a:effectLst>
                <a:latin typeface="字魂35号-经典雅黑" panose="00000500000000000000" pitchFamily="2" charset="-122"/>
                <a:ea typeface="字魂35号-经典雅黑" panose="00000500000000000000" pitchFamily="2" charset="-122"/>
                <a:cs typeface="Times New Roman" panose="02020603050405020304" pitchFamily="18" charset="0"/>
              </a:endParaRPr>
            </a:p>
          </p:txBody>
        </p:sp>
        <p:sp>
          <p:nvSpPr>
            <p:cNvPr id="43" name="文本框 42"/>
            <p:cNvSpPr txBox="1"/>
            <p:nvPr/>
          </p:nvSpPr>
          <p:spPr>
            <a:xfrm>
              <a:off x="1863524" y="2313804"/>
              <a:ext cx="8461094" cy="2308324"/>
            </a:xfrm>
            <a:prstGeom prst="rect">
              <a:avLst/>
            </a:prstGeom>
            <a:noFill/>
          </p:spPr>
          <p:txBody>
            <a:bodyPr wrap="square">
              <a:spAutoFit/>
            </a:bodyPr>
            <a:lstStyle/>
            <a:p>
              <a:pPr marL="360045" algn="ctr"/>
              <a:r>
                <a:rPr lang="zh-CN" altLang="en-US" sz="7200" b="1" kern="100" dirty="0">
                  <a:gradFill>
                    <a:gsLst>
                      <a:gs pos="100000">
                        <a:srgbClr val="C00000"/>
                      </a:gs>
                      <a:gs pos="46000">
                        <a:srgbClr val="FF0000"/>
                      </a:gs>
                      <a:gs pos="17000">
                        <a:srgbClr val="FFC000"/>
                      </a:gs>
                    </a:gsLst>
                    <a:lin ang="5400000" scaled="1"/>
                  </a:gradFill>
                  <a:latin typeface="字魂35号-经典雅黑" panose="00000500000000000000" pitchFamily="2" charset="-122"/>
                  <a:ea typeface="字魂35号-经典雅黑" panose="00000500000000000000" pitchFamily="2" charset="-122"/>
                  <a:cs typeface="Times New Roman" panose="02020603050405020304" pitchFamily="18" charset="0"/>
                </a:rPr>
                <a:t>新中国重要历史时期的划分及大事件</a:t>
              </a:r>
              <a:endParaRPr lang="zh-CN" altLang="en-US" sz="7200" b="1" kern="100" dirty="0">
                <a:gradFill>
                  <a:gsLst>
                    <a:gs pos="100000">
                      <a:srgbClr val="C00000"/>
                    </a:gs>
                    <a:gs pos="46000">
                      <a:srgbClr val="FF0000"/>
                    </a:gs>
                    <a:gs pos="17000">
                      <a:srgbClr val="FFC000"/>
                    </a:gs>
                  </a:gsLst>
                  <a:lin ang="5400000" scaled="1"/>
                </a:gradFill>
                <a:latin typeface="字魂35号-经典雅黑" panose="00000500000000000000" pitchFamily="2" charset="-122"/>
                <a:ea typeface="字魂35号-经典雅黑" panose="00000500000000000000" pitchFamily="2" charset="-122"/>
                <a:cs typeface="Times New Roman" panose="02020603050405020304" pitchFamily="18"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平行四边形 28"/>
          <p:cNvSpPr/>
          <p:nvPr/>
        </p:nvSpPr>
        <p:spPr>
          <a:xfrm>
            <a:off x="1873071" y="1360573"/>
            <a:ext cx="9587091" cy="672144"/>
          </a:xfrm>
          <a:prstGeom prst="parallelogram">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43970" y="195812"/>
            <a:ext cx="991876" cy="830997"/>
          </a:xfrm>
          <a:prstGeom prst="rect">
            <a:avLst/>
          </a:prstGeom>
          <a:noFill/>
        </p:spPr>
        <p:txBody>
          <a:bodyPr wrap="square" rtlCol="0">
            <a:spAutoFit/>
          </a:bodyPr>
          <a:lstStyle/>
          <a:p>
            <a:pPr algn="ctr"/>
            <a:r>
              <a:rPr lang="en-US" altLang="zh-CN" sz="4800" dirty="0">
                <a:gradFill>
                  <a:gsLst>
                    <a:gs pos="100000">
                      <a:srgbClr val="C00000"/>
                    </a:gs>
                    <a:gs pos="46000">
                      <a:srgbClr val="FF0000"/>
                    </a:gs>
                    <a:gs pos="17000">
                      <a:srgbClr val="FFC000"/>
                    </a:gs>
                  </a:gsLst>
                  <a:lin ang="5400000" scaled="1"/>
                </a:gradFill>
                <a:latin typeface="Impact" panose="020B0806030902050204" pitchFamily="34" charset="0"/>
              </a:rPr>
              <a:t>01</a:t>
            </a:r>
            <a:endParaRPr lang="zh-CN" altLang="en-US" sz="4800" dirty="0">
              <a:gradFill>
                <a:gsLst>
                  <a:gs pos="100000">
                    <a:srgbClr val="C00000"/>
                  </a:gs>
                  <a:gs pos="46000">
                    <a:srgbClr val="FF0000"/>
                  </a:gs>
                  <a:gs pos="17000">
                    <a:srgbClr val="FFC000"/>
                  </a:gs>
                </a:gsLst>
                <a:lin ang="5400000" scaled="1"/>
              </a:gradFill>
              <a:latin typeface="Impact" panose="020B0806030902050204" pitchFamily="34" charset="0"/>
            </a:endParaRPr>
          </a:p>
        </p:txBody>
      </p:sp>
      <p:sp>
        <p:nvSpPr>
          <p:cNvPr id="5" name="文本框 4"/>
          <p:cNvSpPr txBox="1"/>
          <p:nvPr/>
        </p:nvSpPr>
        <p:spPr>
          <a:xfrm>
            <a:off x="1101121" y="317177"/>
            <a:ext cx="7016283" cy="492443"/>
          </a:xfrm>
          <a:prstGeom prst="rect">
            <a:avLst/>
          </a:prstGeom>
          <a:noFill/>
        </p:spPr>
        <p:txBody>
          <a:bodyPr wrap="square">
            <a:spAutoFit/>
          </a:bodyPr>
          <a:lstStyle/>
          <a:p>
            <a:r>
              <a:rPr lang="zh-CN" altLang="en-US" sz="2600" dirty="0">
                <a:solidFill>
                  <a:schemeClr val="tx1">
                    <a:lumMod val="85000"/>
                    <a:lumOff val="15000"/>
                  </a:schemeClr>
                </a:solidFill>
              </a:rPr>
              <a:t>新中国重要历史时期的划分及大事件</a:t>
            </a:r>
            <a:endParaRPr lang="zh-CN" altLang="en-US" sz="2600" dirty="0">
              <a:solidFill>
                <a:schemeClr val="tx1">
                  <a:lumMod val="85000"/>
                  <a:lumOff val="15000"/>
                </a:schemeClr>
              </a:solidFill>
            </a:endParaRPr>
          </a:p>
        </p:txBody>
      </p:sp>
      <p:sp>
        <p:nvSpPr>
          <p:cNvPr id="25" name="文本框 24"/>
          <p:cNvSpPr txBox="1"/>
          <p:nvPr/>
        </p:nvSpPr>
        <p:spPr>
          <a:xfrm>
            <a:off x="2287303" y="1383197"/>
            <a:ext cx="6097604" cy="523220"/>
          </a:xfrm>
          <a:prstGeom prst="rect">
            <a:avLst/>
          </a:prstGeom>
          <a:noFill/>
        </p:spPr>
        <p:txBody>
          <a:bodyPr wrap="square">
            <a:spAutoFit/>
          </a:bodyPr>
          <a:lstStyle/>
          <a:p>
            <a:r>
              <a:rPr lang="zh-CN" altLang="zh-CN" sz="2800" kern="100" dirty="0">
                <a:solidFill>
                  <a:srgbClr val="FFFF00"/>
                </a:solidFill>
                <a:effectLst/>
                <a:latin typeface="+mj-ea"/>
                <a:ea typeface="+mj-ea"/>
                <a:cs typeface="Times New Roman" panose="02020603050405020304" pitchFamily="18" charset="0"/>
              </a:rPr>
              <a:t>成立和巩固时期：</a:t>
            </a:r>
            <a:r>
              <a:rPr lang="en-US" altLang="zh-CN" sz="2800" kern="100" dirty="0">
                <a:solidFill>
                  <a:srgbClr val="FFFF00"/>
                </a:solidFill>
                <a:effectLst/>
                <a:latin typeface="+mj-ea"/>
                <a:ea typeface="+mj-ea"/>
                <a:cs typeface="Times New Roman" panose="02020603050405020304" pitchFamily="18" charset="0"/>
              </a:rPr>
              <a:t>1949—1953</a:t>
            </a:r>
            <a:r>
              <a:rPr lang="zh-CN" altLang="zh-CN" sz="2800" kern="100" dirty="0">
                <a:solidFill>
                  <a:srgbClr val="FFFF00"/>
                </a:solidFill>
                <a:effectLst/>
                <a:latin typeface="+mj-ea"/>
                <a:ea typeface="+mj-ea"/>
                <a:cs typeface="Times New Roman" panose="02020603050405020304" pitchFamily="18" charset="0"/>
              </a:rPr>
              <a:t>年</a:t>
            </a:r>
            <a:endParaRPr lang="zh-CN" altLang="zh-CN" sz="2800" kern="100" dirty="0">
              <a:solidFill>
                <a:srgbClr val="FFFF00"/>
              </a:solidFill>
              <a:effectLst/>
              <a:latin typeface="+mj-ea"/>
              <a:ea typeface="+mj-ea"/>
              <a:cs typeface="Times New Roman" panose="02020603050405020304" pitchFamily="18" charset="0"/>
            </a:endParaRPr>
          </a:p>
        </p:txBody>
      </p:sp>
      <p:sp>
        <p:nvSpPr>
          <p:cNvPr id="26" name="平行四边形 25"/>
          <p:cNvSpPr/>
          <p:nvPr/>
        </p:nvSpPr>
        <p:spPr>
          <a:xfrm>
            <a:off x="598016" y="1360573"/>
            <a:ext cx="1307786" cy="672144"/>
          </a:xfrm>
          <a:prstGeom prst="parallelogram">
            <a:avLst/>
          </a:prstGeom>
          <a:solidFill>
            <a:srgbClr val="3D1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957000" y="1378984"/>
            <a:ext cx="625577" cy="523220"/>
          </a:xfrm>
          <a:prstGeom prst="rect">
            <a:avLst/>
          </a:prstGeom>
          <a:noFill/>
        </p:spPr>
        <p:txBody>
          <a:bodyPr wrap="square">
            <a:spAutoFit/>
          </a:bodyPr>
          <a:lstStyle/>
          <a:p>
            <a:r>
              <a:rPr lang="zh-CN" altLang="zh-CN" sz="2800" kern="100" dirty="0">
                <a:solidFill>
                  <a:schemeClr val="bg1"/>
                </a:solidFill>
                <a:effectLst/>
                <a:latin typeface="+mj-ea"/>
                <a:ea typeface="+mj-ea"/>
                <a:cs typeface="Times New Roman" panose="02020603050405020304" pitchFamily="18" charset="0"/>
              </a:rPr>
              <a:t>一、</a:t>
            </a:r>
            <a:endParaRPr lang="zh-CN" altLang="en-US" sz="2800" dirty="0">
              <a:solidFill>
                <a:schemeClr val="bg1"/>
              </a:solidFill>
              <a:latin typeface="+mj-ea"/>
              <a:ea typeface="+mj-ea"/>
            </a:endParaRPr>
          </a:p>
        </p:txBody>
      </p:sp>
      <p:sp>
        <p:nvSpPr>
          <p:cNvPr id="35" name="矩形 34"/>
          <p:cNvSpPr/>
          <p:nvPr/>
        </p:nvSpPr>
        <p:spPr>
          <a:xfrm>
            <a:off x="2889281" y="2260557"/>
            <a:ext cx="8570881" cy="504000"/>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179705"/>
            <a:r>
              <a:rPr lang="zh-CN" altLang="en-US" b="1" dirty="0">
                <a:solidFill>
                  <a:schemeClr val="tx1">
                    <a:lumMod val="85000"/>
                    <a:lumOff val="15000"/>
                  </a:schemeClr>
                </a:solidFill>
              </a:rPr>
              <a:t>第一届中国人民政治协商会议在北平召开。</a:t>
            </a:r>
            <a:endParaRPr lang="zh-CN" altLang="en-US" b="1" dirty="0">
              <a:solidFill>
                <a:schemeClr val="tx1">
                  <a:lumMod val="85000"/>
                  <a:lumOff val="15000"/>
                </a:schemeClr>
              </a:solidFill>
            </a:endParaRPr>
          </a:p>
        </p:txBody>
      </p:sp>
      <p:sp>
        <p:nvSpPr>
          <p:cNvPr id="41" name="矩形 40"/>
          <p:cNvSpPr/>
          <p:nvPr/>
        </p:nvSpPr>
        <p:spPr>
          <a:xfrm rot="5400000">
            <a:off x="1444802" y="1413771"/>
            <a:ext cx="503999" cy="2197571"/>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48" name="文本框 47"/>
          <p:cNvSpPr txBox="1"/>
          <p:nvPr/>
        </p:nvSpPr>
        <p:spPr>
          <a:xfrm>
            <a:off x="1256401" y="2334240"/>
            <a:ext cx="1493054" cy="338554"/>
          </a:xfrm>
          <a:prstGeom prst="rect">
            <a:avLst/>
          </a:prstGeom>
          <a:noFill/>
        </p:spPr>
        <p:txBody>
          <a:bodyPr wrap="square">
            <a:spAutoFit/>
          </a:bodyPr>
          <a:lstStyle/>
          <a:p>
            <a:r>
              <a:rPr lang="en-US" altLang="zh-CN" sz="1600" dirty="0">
                <a:solidFill>
                  <a:schemeClr val="bg1"/>
                </a:solidFill>
                <a:latin typeface="Impact" panose="020B0806030902050204" pitchFamily="34" charset="0"/>
              </a:rPr>
              <a:t>1949</a:t>
            </a:r>
            <a:r>
              <a:rPr lang="zh-CN" altLang="en-US" sz="1600" dirty="0">
                <a:solidFill>
                  <a:schemeClr val="bg1"/>
                </a:solidFill>
                <a:latin typeface="Impact" panose="020B0806030902050204" pitchFamily="34" charset="0"/>
              </a:rPr>
              <a:t>年</a:t>
            </a:r>
            <a:r>
              <a:rPr lang="en-US" altLang="zh-CN" sz="1600" dirty="0">
                <a:solidFill>
                  <a:schemeClr val="bg1"/>
                </a:solidFill>
                <a:latin typeface="Impact" panose="020B0806030902050204" pitchFamily="34" charset="0"/>
              </a:rPr>
              <a:t>9</a:t>
            </a:r>
            <a:r>
              <a:rPr lang="zh-CN" altLang="en-US" sz="1600" dirty="0">
                <a:solidFill>
                  <a:schemeClr val="bg1"/>
                </a:solidFill>
                <a:latin typeface="Impact" panose="020B0806030902050204" pitchFamily="34" charset="0"/>
              </a:rPr>
              <a:t>月</a:t>
            </a:r>
            <a:endParaRPr lang="zh-CN" altLang="en-US" sz="1600" dirty="0">
              <a:solidFill>
                <a:schemeClr val="bg1"/>
              </a:solidFill>
              <a:latin typeface="Impact" panose="020B0806030902050204" pitchFamily="34" charset="0"/>
            </a:endParaRPr>
          </a:p>
        </p:txBody>
      </p:sp>
      <p:sp>
        <p:nvSpPr>
          <p:cNvPr id="51" name="矩形 50"/>
          <p:cNvSpPr/>
          <p:nvPr/>
        </p:nvSpPr>
        <p:spPr>
          <a:xfrm>
            <a:off x="2889281" y="2855474"/>
            <a:ext cx="8570881" cy="504000"/>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179705"/>
            <a:r>
              <a:rPr lang="zh-CN" altLang="en-US" b="1" dirty="0">
                <a:solidFill>
                  <a:schemeClr val="tx1">
                    <a:lumMod val="85000"/>
                    <a:lumOff val="15000"/>
                  </a:schemeClr>
                </a:solidFill>
              </a:rPr>
              <a:t>开国大典，</a:t>
            </a:r>
            <a:r>
              <a:rPr lang="zh-CN" altLang="en-US" dirty="0">
                <a:solidFill>
                  <a:schemeClr val="tx1">
                    <a:lumMod val="85000"/>
                    <a:lumOff val="15000"/>
                  </a:schemeClr>
                </a:solidFill>
              </a:rPr>
              <a:t>标志中华人民共和国的成立，中国结束了半殖民地半封建社会。 </a:t>
            </a:r>
            <a:endParaRPr lang="zh-CN" altLang="en-US" dirty="0">
              <a:solidFill>
                <a:schemeClr val="tx1">
                  <a:lumMod val="85000"/>
                  <a:lumOff val="15000"/>
                </a:schemeClr>
              </a:solidFill>
            </a:endParaRPr>
          </a:p>
        </p:txBody>
      </p:sp>
      <p:sp>
        <p:nvSpPr>
          <p:cNvPr id="52" name="矩形 51"/>
          <p:cNvSpPr/>
          <p:nvPr/>
        </p:nvSpPr>
        <p:spPr>
          <a:xfrm rot="5400000">
            <a:off x="1444802" y="2008688"/>
            <a:ext cx="503999" cy="2197571"/>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53" name="文本框 52"/>
          <p:cNvSpPr txBox="1"/>
          <p:nvPr/>
        </p:nvSpPr>
        <p:spPr>
          <a:xfrm>
            <a:off x="1256401" y="2929157"/>
            <a:ext cx="1493054" cy="338554"/>
          </a:xfrm>
          <a:prstGeom prst="rect">
            <a:avLst/>
          </a:prstGeom>
          <a:noFill/>
        </p:spPr>
        <p:txBody>
          <a:bodyPr wrap="square">
            <a:spAutoFit/>
          </a:bodyPr>
          <a:lstStyle/>
          <a:p>
            <a:r>
              <a:rPr lang="en-US" altLang="zh-CN" sz="1600" dirty="0">
                <a:solidFill>
                  <a:schemeClr val="bg1"/>
                </a:solidFill>
                <a:latin typeface="Impact" panose="020B0806030902050204" pitchFamily="34" charset="0"/>
              </a:rPr>
              <a:t>1949</a:t>
            </a:r>
            <a:r>
              <a:rPr lang="zh-CN" altLang="en-US" sz="1600" dirty="0">
                <a:solidFill>
                  <a:schemeClr val="bg1"/>
                </a:solidFill>
                <a:latin typeface="Impact" panose="020B0806030902050204" pitchFamily="34" charset="0"/>
              </a:rPr>
              <a:t>年</a:t>
            </a:r>
            <a:r>
              <a:rPr lang="en-US" altLang="zh-CN" sz="1600" dirty="0">
                <a:solidFill>
                  <a:schemeClr val="bg1"/>
                </a:solidFill>
                <a:latin typeface="Impact" panose="020B0806030902050204" pitchFamily="34" charset="0"/>
              </a:rPr>
              <a:t>10</a:t>
            </a:r>
            <a:r>
              <a:rPr lang="zh-CN" altLang="en-US" sz="1600" dirty="0">
                <a:solidFill>
                  <a:schemeClr val="bg1"/>
                </a:solidFill>
                <a:latin typeface="Impact" panose="020B0806030902050204" pitchFamily="34" charset="0"/>
              </a:rPr>
              <a:t>月</a:t>
            </a:r>
            <a:r>
              <a:rPr lang="en-US" altLang="zh-CN" sz="1600" dirty="0">
                <a:solidFill>
                  <a:schemeClr val="bg1"/>
                </a:solidFill>
                <a:latin typeface="Impact" panose="020B0806030902050204" pitchFamily="34" charset="0"/>
              </a:rPr>
              <a:t>1</a:t>
            </a:r>
            <a:r>
              <a:rPr lang="zh-CN" altLang="en-US" sz="1600" dirty="0">
                <a:solidFill>
                  <a:schemeClr val="bg1"/>
                </a:solidFill>
                <a:latin typeface="Impact" panose="020B0806030902050204" pitchFamily="34" charset="0"/>
              </a:rPr>
              <a:t>日</a:t>
            </a:r>
            <a:endParaRPr lang="zh-CN" altLang="en-US" sz="1600" dirty="0">
              <a:solidFill>
                <a:schemeClr val="bg1"/>
              </a:solidFill>
              <a:latin typeface="Impact" panose="020B0806030902050204" pitchFamily="34" charset="0"/>
            </a:endParaRPr>
          </a:p>
        </p:txBody>
      </p:sp>
      <p:sp>
        <p:nvSpPr>
          <p:cNvPr id="54" name="矩形 53"/>
          <p:cNvSpPr/>
          <p:nvPr/>
        </p:nvSpPr>
        <p:spPr>
          <a:xfrm>
            <a:off x="2889281" y="3450390"/>
            <a:ext cx="8570881" cy="851019"/>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179705">
              <a:lnSpc>
                <a:spcPts val="2200"/>
              </a:lnSpc>
            </a:pPr>
            <a:r>
              <a:rPr lang="zh-CN" altLang="en-US" sz="1600" dirty="0">
                <a:solidFill>
                  <a:schemeClr val="tx1">
                    <a:lumMod val="85000"/>
                    <a:lumOff val="15000"/>
                  </a:schemeClr>
                </a:solidFill>
              </a:rPr>
              <a:t>中央人民政府颁布</a:t>
            </a:r>
            <a:r>
              <a:rPr lang="en-US" altLang="zh-CN" sz="1600" dirty="0">
                <a:solidFill>
                  <a:schemeClr val="tx1">
                    <a:lumMod val="85000"/>
                    <a:lumOff val="15000"/>
                  </a:schemeClr>
                </a:solidFill>
              </a:rPr>
              <a:t>《</a:t>
            </a:r>
            <a:r>
              <a:rPr lang="zh-CN" altLang="en-US" sz="1600" dirty="0">
                <a:solidFill>
                  <a:schemeClr val="tx1">
                    <a:lumMod val="85000"/>
                    <a:lumOff val="15000"/>
                  </a:schemeClr>
                </a:solidFill>
              </a:rPr>
              <a:t>中华人民共和国土地改革法</a:t>
            </a:r>
            <a:r>
              <a:rPr lang="en-US" altLang="zh-CN" sz="1600" dirty="0">
                <a:solidFill>
                  <a:schemeClr val="tx1">
                    <a:lumMod val="85000"/>
                    <a:lumOff val="15000"/>
                  </a:schemeClr>
                </a:solidFill>
              </a:rPr>
              <a:t>》</a:t>
            </a:r>
            <a:r>
              <a:rPr lang="zh-CN" altLang="en-US" sz="1600" dirty="0">
                <a:solidFill>
                  <a:schemeClr val="tx1">
                    <a:lumMod val="85000"/>
                    <a:lumOff val="15000"/>
                  </a:schemeClr>
                </a:solidFill>
              </a:rPr>
              <a:t>，规定废除地主阶级封建剥削的土地所有制，实行</a:t>
            </a:r>
            <a:r>
              <a:rPr lang="zh-CN" altLang="en-US" sz="1600" b="1" dirty="0">
                <a:solidFill>
                  <a:schemeClr val="tx1">
                    <a:lumMod val="85000"/>
                    <a:lumOff val="15000"/>
                  </a:schemeClr>
                </a:solidFill>
              </a:rPr>
              <a:t>农民的土地所有制</a:t>
            </a:r>
            <a:r>
              <a:rPr lang="zh-CN" altLang="en-US" sz="1600" dirty="0">
                <a:solidFill>
                  <a:schemeClr val="tx1">
                    <a:lumMod val="85000"/>
                    <a:lumOff val="15000"/>
                  </a:schemeClr>
                </a:solidFill>
              </a:rPr>
              <a:t>。</a:t>
            </a:r>
            <a:endParaRPr lang="zh-CN" altLang="en-US" sz="1600" dirty="0">
              <a:solidFill>
                <a:schemeClr val="tx1">
                  <a:lumMod val="85000"/>
                  <a:lumOff val="15000"/>
                </a:schemeClr>
              </a:solidFill>
            </a:endParaRPr>
          </a:p>
        </p:txBody>
      </p:sp>
      <p:sp>
        <p:nvSpPr>
          <p:cNvPr id="55" name="矩形 54"/>
          <p:cNvSpPr/>
          <p:nvPr/>
        </p:nvSpPr>
        <p:spPr>
          <a:xfrm rot="5400000">
            <a:off x="1271293" y="2777114"/>
            <a:ext cx="851018" cy="2197571"/>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56" name="文本框 55"/>
          <p:cNvSpPr txBox="1"/>
          <p:nvPr/>
        </p:nvSpPr>
        <p:spPr>
          <a:xfrm>
            <a:off x="1256401" y="3732618"/>
            <a:ext cx="1493054" cy="338554"/>
          </a:xfrm>
          <a:prstGeom prst="rect">
            <a:avLst/>
          </a:prstGeom>
          <a:noFill/>
        </p:spPr>
        <p:txBody>
          <a:bodyPr wrap="square">
            <a:spAutoFit/>
          </a:bodyPr>
          <a:lstStyle/>
          <a:p>
            <a:r>
              <a:rPr lang="en-US" altLang="zh-CN" sz="1600" dirty="0">
                <a:solidFill>
                  <a:schemeClr val="bg1"/>
                </a:solidFill>
                <a:latin typeface="Impact" panose="020B0806030902050204" pitchFamily="34" charset="0"/>
              </a:rPr>
              <a:t>1950</a:t>
            </a:r>
            <a:r>
              <a:rPr lang="zh-CN" altLang="en-US" sz="1600" dirty="0">
                <a:solidFill>
                  <a:schemeClr val="bg1"/>
                </a:solidFill>
                <a:latin typeface="Impact" panose="020B0806030902050204" pitchFamily="34" charset="0"/>
              </a:rPr>
              <a:t>年</a:t>
            </a:r>
            <a:endParaRPr lang="zh-CN" altLang="en-US" sz="1600" dirty="0">
              <a:solidFill>
                <a:schemeClr val="bg1"/>
              </a:solidFill>
              <a:latin typeface="Impact" panose="020B0806030902050204" pitchFamily="34" charset="0"/>
            </a:endParaRPr>
          </a:p>
        </p:txBody>
      </p:sp>
      <p:sp>
        <p:nvSpPr>
          <p:cNvPr id="57" name="矩形 56"/>
          <p:cNvSpPr/>
          <p:nvPr/>
        </p:nvSpPr>
        <p:spPr>
          <a:xfrm>
            <a:off x="2889281" y="4392325"/>
            <a:ext cx="8570881" cy="1100641"/>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179705">
              <a:lnSpc>
                <a:spcPts val="2200"/>
              </a:lnSpc>
            </a:pPr>
            <a:r>
              <a:rPr lang="zh-CN" altLang="en-US" sz="1600" b="1" dirty="0">
                <a:solidFill>
                  <a:schemeClr val="tx1">
                    <a:lumMod val="85000"/>
                    <a:lumOff val="15000"/>
                  </a:schemeClr>
                </a:solidFill>
              </a:rPr>
              <a:t>土地改革。</a:t>
            </a:r>
            <a:r>
              <a:rPr lang="zh-CN" altLang="en-US" sz="1600" dirty="0">
                <a:solidFill>
                  <a:schemeClr val="tx1">
                    <a:lumMod val="85000"/>
                    <a:lumOff val="15000"/>
                  </a:schemeClr>
                </a:solidFill>
              </a:rPr>
              <a:t>土地改革的完成，彻底废除了我国存在两千多年的封建土地制度，地主阶级被消灭，农民成为土地的主人。使人民政权更加巩固，农村生产力大大解放，为国家的工业化建设准备了条件。</a:t>
            </a:r>
            <a:endParaRPr lang="zh-CN" altLang="en-US" sz="1600" dirty="0">
              <a:solidFill>
                <a:schemeClr val="tx1">
                  <a:lumMod val="85000"/>
                  <a:lumOff val="15000"/>
                </a:schemeClr>
              </a:solidFill>
            </a:endParaRPr>
          </a:p>
        </p:txBody>
      </p:sp>
      <p:sp>
        <p:nvSpPr>
          <p:cNvPr id="58" name="矩形 57"/>
          <p:cNvSpPr/>
          <p:nvPr/>
        </p:nvSpPr>
        <p:spPr>
          <a:xfrm rot="5400000">
            <a:off x="1147877" y="3845255"/>
            <a:ext cx="1097850" cy="2197571"/>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59" name="文本框 58"/>
          <p:cNvSpPr txBox="1"/>
          <p:nvPr/>
        </p:nvSpPr>
        <p:spPr>
          <a:xfrm>
            <a:off x="1256401" y="4625829"/>
            <a:ext cx="1493054" cy="584775"/>
          </a:xfrm>
          <a:prstGeom prst="rect">
            <a:avLst/>
          </a:prstGeom>
          <a:noFill/>
        </p:spPr>
        <p:txBody>
          <a:bodyPr wrap="square">
            <a:spAutoFit/>
          </a:bodyPr>
          <a:lstStyle/>
          <a:p>
            <a:r>
              <a:rPr lang="en-US" altLang="zh-CN" sz="1600" dirty="0">
                <a:solidFill>
                  <a:schemeClr val="bg1"/>
                </a:solidFill>
                <a:latin typeface="Impact" panose="020B0806030902050204" pitchFamily="34" charset="0"/>
              </a:rPr>
              <a:t>1950—1952</a:t>
            </a:r>
            <a:endParaRPr lang="en-US" altLang="zh-CN" sz="1600" dirty="0">
              <a:solidFill>
                <a:schemeClr val="bg1"/>
              </a:solidFill>
              <a:latin typeface="Impact" panose="020B0806030902050204" pitchFamily="34" charset="0"/>
            </a:endParaRPr>
          </a:p>
          <a:p>
            <a:r>
              <a:rPr lang="zh-CN" altLang="en-US" sz="1600" dirty="0">
                <a:solidFill>
                  <a:schemeClr val="bg1"/>
                </a:solidFill>
                <a:latin typeface="Impact" panose="020B0806030902050204" pitchFamily="34" charset="0"/>
              </a:rPr>
              <a:t>年底</a:t>
            </a:r>
            <a:endParaRPr lang="zh-CN" altLang="en-US" sz="1600" dirty="0">
              <a:solidFill>
                <a:schemeClr val="bg1"/>
              </a:solidFill>
              <a:latin typeface="Impact" panose="020B0806030902050204" pitchFamily="34" charset="0"/>
            </a:endParaRPr>
          </a:p>
        </p:txBody>
      </p:sp>
      <p:sp>
        <p:nvSpPr>
          <p:cNvPr id="60" name="矩形 59"/>
          <p:cNvSpPr/>
          <p:nvPr/>
        </p:nvSpPr>
        <p:spPr>
          <a:xfrm>
            <a:off x="2889281" y="5583883"/>
            <a:ext cx="8570881" cy="504000"/>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179705"/>
            <a:r>
              <a:rPr lang="zh-CN" altLang="en-US" b="1" dirty="0">
                <a:solidFill>
                  <a:schemeClr val="tx1">
                    <a:lumMod val="85000"/>
                    <a:lumOff val="15000"/>
                  </a:schemeClr>
                </a:solidFill>
              </a:rPr>
              <a:t>西藏和平解放。</a:t>
            </a:r>
            <a:r>
              <a:rPr lang="zh-CN" altLang="en-US" dirty="0">
                <a:solidFill>
                  <a:schemeClr val="tx1">
                    <a:lumMod val="85000"/>
                    <a:lumOff val="15000"/>
                  </a:schemeClr>
                </a:solidFill>
              </a:rPr>
              <a:t>标志着祖国大陆获得了统一，各族人民实现了大团结。</a:t>
            </a:r>
            <a:endParaRPr lang="zh-CN" altLang="en-US" dirty="0">
              <a:solidFill>
                <a:schemeClr val="tx1">
                  <a:lumMod val="85000"/>
                  <a:lumOff val="15000"/>
                </a:schemeClr>
              </a:solidFill>
            </a:endParaRPr>
          </a:p>
        </p:txBody>
      </p:sp>
      <p:sp>
        <p:nvSpPr>
          <p:cNvPr id="61" name="矩形 60"/>
          <p:cNvSpPr/>
          <p:nvPr/>
        </p:nvSpPr>
        <p:spPr>
          <a:xfrm rot="5400000">
            <a:off x="1444802" y="4737097"/>
            <a:ext cx="503999" cy="2197571"/>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62" name="文本框 61"/>
          <p:cNvSpPr txBox="1"/>
          <p:nvPr/>
        </p:nvSpPr>
        <p:spPr>
          <a:xfrm>
            <a:off x="1256401" y="5657566"/>
            <a:ext cx="1493054" cy="338554"/>
          </a:xfrm>
          <a:prstGeom prst="rect">
            <a:avLst/>
          </a:prstGeom>
          <a:noFill/>
        </p:spPr>
        <p:txBody>
          <a:bodyPr wrap="square">
            <a:spAutoFit/>
          </a:bodyPr>
          <a:lstStyle/>
          <a:p>
            <a:r>
              <a:rPr lang="en-US" altLang="zh-CN" sz="1600" dirty="0">
                <a:solidFill>
                  <a:schemeClr val="bg1"/>
                </a:solidFill>
                <a:latin typeface="Impact" panose="020B0806030902050204" pitchFamily="34" charset="0"/>
              </a:rPr>
              <a:t>1951</a:t>
            </a:r>
            <a:r>
              <a:rPr lang="zh-CN" altLang="en-US" sz="1600" dirty="0">
                <a:solidFill>
                  <a:schemeClr val="bg1"/>
                </a:solidFill>
                <a:latin typeface="Impact" panose="020B0806030902050204" pitchFamily="34" charset="0"/>
              </a:rPr>
              <a:t>年</a:t>
            </a:r>
            <a:endParaRPr lang="zh-CN" altLang="en-US" sz="1600" dirty="0">
              <a:solidFill>
                <a:schemeClr val="bg1"/>
              </a:solidFill>
              <a:latin typeface="Impact" panose="020B0806030902050204" pitchFamily="34" charset="0"/>
            </a:endParaRPr>
          </a:p>
        </p:txBody>
      </p:sp>
      <p:pic>
        <p:nvPicPr>
          <p:cNvPr id="69" name="图片 68"/>
          <p:cNvPicPr>
            <a:picLocks noChangeAspect="1"/>
          </p:cNvPicPr>
          <p:nvPr/>
        </p:nvPicPr>
        <p:blipFill>
          <a:blip r:embed="rId1" cstate="print">
            <a:extLst>
              <a:ext uri="{BEBA8EAE-BF5A-486C-A8C5-ECC9F3942E4B}">
                <a14:imgProps xmlns:a14="http://schemas.microsoft.com/office/drawing/2010/main">
                  <a14:imgLayer r:embed="rId2">
                    <a14:imgEffect>
                      <a14:brightnessContrast contrast="40000"/>
                    </a14:imgEffect>
                  </a14:imgLayer>
                </a14:imgProps>
              </a:ext>
            </a:extLst>
          </a:blip>
          <a:stretch>
            <a:fillRect/>
          </a:stretch>
        </p:blipFill>
        <p:spPr>
          <a:xfrm>
            <a:off x="9347506" y="1218035"/>
            <a:ext cx="2112656" cy="928602"/>
          </a:xfrm>
          <a:prstGeom prst="rect">
            <a:avLst/>
          </a:prstGeom>
        </p:spPr>
      </p:pic>
      <p:sp>
        <p:nvSpPr>
          <p:cNvPr id="71" name="文本框 70"/>
          <p:cNvSpPr txBox="1"/>
          <p:nvPr/>
        </p:nvSpPr>
        <p:spPr>
          <a:xfrm>
            <a:off x="586395" y="2275725"/>
            <a:ext cx="591553" cy="461665"/>
          </a:xfrm>
          <a:prstGeom prst="rect">
            <a:avLst/>
          </a:prstGeom>
          <a:noFill/>
        </p:spPr>
        <p:txBody>
          <a:bodyPr wrap="square" rtlCol="0">
            <a:spAutoFit/>
          </a:bodyPr>
          <a:lstStyle/>
          <a:p>
            <a:pPr algn="ctr"/>
            <a:r>
              <a:rPr lang="en-US" altLang="zh-CN" sz="2400" i="1" dirty="0">
                <a:gradFill>
                  <a:gsLst>
                    <a:gs pos="38000">
                      <a:srgbClr val="FFC000"/>
                    </a:gs>
                    <a:gs pos="81000">
                      <a:srgbClr val="FFFF00">
                        <a:alpha val="0"/>
                      </a:srgbClr>
                    </a:gs>
                  </a:gsLst>
                  <a:lin ang="5400000" scaled="0"/>
                </a:gradFill>
                <a:latin typeface="Impact" panose="020B0806030902050204" pitchFamily="34" charset="0"/>
              </a:rPr>
              <a:t>01</a:t>
            </a:r>
            <a:endParaRPr lang="zh-CN" altLang="en-US" sz="2400" i="1" dirty="0">
              <a:gradFill>
                <a:gsLst>
                  <a:gs pos="38000">
                    <a:srgbClr val="FFC000"/>
                  </a:gs>
                  <a:gs pos="81000">
                    <a:srgbClr val="FFFF00">
                      <a:alpha val="0"/>
                    </a:srgbClr>
                  </a:gs>
                </a:gsLst>
                <a:lin ang="5400000" scaled="0"/>
              </a:gradFill>
              <a:latin typeface="Impact" panose="020B0806030902050204" pitchFamily="34" charset="0"/>
            </a:endParaRPr>
          </a:p>
        </p:txBody>
      </p:sp>
      <p:sp>
        <p:nvSpPr>
          <p:cNvPr id="72" name="文本框 71"/>
          <p:cNvSpPr txBox="1"/>
          <p:nvPr/>
        </p:nvSpPr>
        <p:spPr>
          <a:xfrm>
            <a:off x="586395" y="2854085"/>
            <a:ext cx="591553" cy="461665"/>
          </a:xfrm>
          <a:prstGeom prst="rect">
            <a:avLst/>
          </a:prstGeom>
          <a:noFill/>
        </p:spPr>
        <p:txBody>
          <a:bodyPr wrap="square" rtlCol="0">
            <a:spAutoFit/>
          </a:bodyPr>
          <a:lstStyle/>
          <a:p>
            <a:pPr algn="ctr"/>
            <a:r>
              <a:rPr lang="en-US" altLang="zh-CN" sz="2400" i="1" dirty="0">
                <a:gradFill>
                  <a:gsLst>
                    <a:gs pos="38000">
                      <a:srgbClr val="FFC000"/>
                    </a:gs>
                    <a:gs pos="81000">
                      <a:srgbClr val="FFFF00">
                        <a:alpha val="0"/>
                      </a:srgbClr>
                    </a:gs>
                  </a:gsLst>
                  <a:lin ang="5400000" scaled="0"/>
                </a:gradFill>
                <a:latin typeface="Impact" panose="020B0806030902050204" pitchFamily="34" charset="0"/>
              </a:rPr>
              <a:t>02</a:t>
            </a:r>
            <a:endParaRPr lang="zh-CN" altLang="en-US" sz="2400" i="1" dirty="0">
              <a:gradFill>
                <a:gsLst>
                  <a:gs pos="38000">
                    <a:srgbClr val="FFC000"/>
                  </a:gs>
                  <a:gs pos="81000">
                    <a:srgbClr val="FFFF00">
                      <a:alpha val="0"/>
                    </a:srgbClr>
                  </a:gs>
                </a:gsLst>
                <a:lin ang="5400000" scaled="0"/>
              </a:gradFill>
              <a:latin typeface="Impact" panose="020B0806030902050204" pitchFamily="34" charset="0"/>
            </a:endParaRPr>
          </a:p>
        </p:txBody>
      </p:sp>
      <p:sp>
        <p:nvSpPr>
          <p:cNvPr id="73" name="文本框 72"/>
          <p:cNvSpPr txBox="1"/>
          <p:nvPr/>
        </p:nvSpPr>
        <p:spPr>
          <a:xfrm>
            <a:off x="586395" y="3662282"/>
            <a:ext cx="591553" cy="461665"/>
          </a:xfrm>
          <a:prstGeom prst="rect">
            <a:avLst/>
          </a:prstGeom>
          <a:noFill/>
        </p:spPr>
        <p:txBody>
          <a:bodyPr wrap="square" rtlCol="0">
            <a:spAutoFit/>
          </a:bodyPr>
          <a:lstStyle/>
          <a:p>
            <a:pPr algn="ctr"/>
            <a:r>
              <a:rPr lang="en-US" altLang="zh-CN" sz="2400" i="1" dirty="0">
                <a:gradFill>
                  <a:gsLst>
                    <a:gs pos="38000">
                      <a:srgbClr val="FFC000"/>
                    </a:gs>
                    <a:gs pos="81000">
                      <a:srgbClr val="FFFF00">
                        <a:alpha val="0"/>
                      </a:srgbClr>
                    </a:gs>
                  </a:gsLst>
                  <a:lin ang="5400000" scaled="0"/>
                </a:gradFill>
                <a:latin typeface="Impact" panose="020B0806030902050204" pitchFamily="34" charset="0"/>
              </a:rPr>
              <a:t>03</a:t>
            </a:r>
            <a:endParaRPr lang="zh-CN" altLang="en-US" sz="2400" i="1" dirty="0">
              <a:gradFill>
                <a:gsLst>
                  <a:gs pos="38000">
                    <a:srgbClr val="FFC000"/>
                  </a:gs>
                  <a:gs pos="81000">
                    <a:srgbClr val="FFFF00">
                      <a:alpha val="0"/>
                    </a:srgbClr>
                  </a:gs>
                </a:gsLst>
                <a:lin ang="5400000" scaled="0"/>
              </a:gradFill>
              <a:latin typeface="Impact" panose="020B0806030902050204" pitchFamily="34" charset="0"/>
            </a:endParaRPr>
          </a:p>
        </p:txBody>
      </p:sp>
      <p:sp>
        <p:nvSpPr>
          <p:cNvPr id="74" name="文本框 73"/>
          <p:cNvSpPr txBox="1"/>
          <p:nvPr/>
        </p:nvSpPr>
        <p:spPr>
          <a:xfrm>
            <a:off x="586395" y="4691840"/>
            <a:ext cx="591553" cy="461665"/>
          </a:xfrm>
          <a:prstGeom prst="rect">
            <a:avLst/>
          </a:prstGeom>
          <a:noFill/>
        </p:spPr>
        <p:txBody>
          <a:bodyPr wrap="square" rtlCol="0">
            <a:spAutoFit/>
          </a:bodyPr>
          <a:lstStyle/>
          <a:p>
            <a:pPr algn="ctr"/>
            <a:r>
              <a:rPr lang="en-US" altLang="zh-CN" sz="2400" i="1" dirty="0">
                <a:gradFill>
                  <a:gsLst>
                    <a:gs pos="38000">
                      <a:srgbClr val="FFC000"/>
                    </a:gs>
                    <a:gs pos="81000">
                      <a:srgbClr val="FFFF00">
                        <a:alpha val="0"/>
                      </a:srgbClr>
                    </a:gs>
                  </a:gsLst>
                  <a:lin ang="5400000" scaled="0"/>
                </a:gradFill>
                <a:latin typeface="Impact" panose="020B0806030902050204" pitchFamily="34" charset="0"/>
              </a:rPr>
              <a:t>04</a:t>
            </a:r>
            <a:endParaRPr lang="zh-CN" altLang="en-US" sz="2400" i="1" dirty="0">
              <a:gradFill>
                <a:gsLst>
                  <a:gs pos="38000">
                    <a:srgbClr val="FFC000"/>
                  </a:gs>
                  <a:gs pos="81000">
                    <a:srgbClr val="FFFF00">
                      <a:alpha val="0"/>
                    </a:srgbClr>
                  </a:gs>
                </a:gsLst>
                <a:lin ang="5400000" scaled="0"/>
              </a:gradFill>
              <a:latin typeface="Impact" panose="020B0806030902050204" pitchFamily="34" charset="0"/>
            </a:endParaRPr>
          </a:p>
        </p:txBody>
      </p:sp>
      <p:sp>
        <p:nvSpPr>
          <p:cNvPr id="75" name="文本框 74"/>
          <p:cNvSpPr txBox="1"/>
          <p:nvPr/>
        </p:nvSpPr>
        <p:spPr>
          <a:xfrm>
            <a:off x="586395" y="5581585"/>
            <a:ext cx="591553" cy="461665"/>
          </a:xfrm>
          <a:prstGeom prst="rect">
            <a:avLst/>
          </a:prstGeom>
          <a:noFill/>
        </p:spPr>
        <p:txBody>
          <a:bodyPr wrap="square" rtlCol="0">
            <a:spAutoFit/>
          </a:bodyPr>
          <a:lstStyle/>
          <a:p>
            <a:pPr algn="ctr"/>
            <a:r>
              <a:rPr lang="en-US" altLang="zh-CN" sz="2400" i="1" dirty="0">
                <a:gradFill>
                  <a:gsLst>
                    <a:gs pos="38000">
                      <a:srgbClr val="FFC000"/>
                    </a:gs>
                    <a:gs pos="81000">
                      <a:srgbClr val="FFFF00">
                        <a:alpha val="0"/>
                      </a:srgbClr>
                    </a:gs>
                  </a:gsLst>
                  <a:lin ang="5400000" scaled="0"/>
                </a:gradFill>
                <a:latin typeface="Impact" panose="020B0806030902050204" pitchFamily="34" charset="0"/>
              </a:rPr>
              <a:t>05</a:t>
            </a:r>
            <a:endParaRPr lang="zh-CN" altLang="en-US" sz="2400" i="1" dirty="0">
              <a:gradFill>
                <a:gsLst>
                  <a:gs pos="38000">
                    <a:srgbClr val="FFC000"/>
                  </a:gs>
                  <a:gs pos="81000">
                    <a:srgbClr val="FFFF00">
                      <a:alpha val="0"/>
                    </a:srgbClr>
                  </a:gs>
                </a:gsLst>
                <a:lin ang="5400000" scaled="0"/>
              </a:gradFill>
              <a:latin typeface="Impact" panose="020B080603090205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平行四边形 28"/>
          <p:cNvSpPr/>
          <p:nvPr/>
        </p:nvSpPr>
        <p:spPr>
          <a:xfrm>
            <a:off x="1873071" y="1360573"/>
            <a:ext cx="9587091" cy="672144"/>
          </a:xfrm>
          <a:prstGeom prst="parallelogram">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43970" y="195812"/>
            <a:ext cx="991876" cy="830997"/>
          </a:xfrm>
          <a:prstGeom prst="rect">
            <a:avLst/>
          </a:prstGeom>
          <a:noFill/>
        </p:spPr>
        <p:txBody>
          <a:bodyPr wrap="square" rtlCol="0">
            <a:spAutoFit/>
          </a:bodyPr>
          <a:lstStyle/>
          <a:p>
            <a:pPr algn="ctr"/>
            <a:r>
              <a:rPr lang="en-US" altLang="zh-CN" sz="4800" dirty="0">
                <a:gradFill>
                  <a:gsLst>
                    <a:gs pos="100000">
                      <a:srgbClr val="C00000"/>
                    </a:gs>
                    <a:gs pos="46000">
                      <a:srgbClr val="FF0000"/>
                    </a:gs>
                    <a:gs pos="17000">
                      <a:srgbClr val="FFC000"/>
                    </a:gs>
                  </a:gsLst>
                  <a:lin ang="5400000" scaled="1"/>
                </a:gradFill>
                <a:latin typeface="Impact" panose="020B0806030902050204" pitchFamily="34" charset="0"/>
              </a:rPr>
              <a:t>01</a:t>
            </a:r>
            <a:endParaRPr lang="zh-CN" altLang="en-US" sz="4800" dirty="0">
              <a:gradFill>
                <a:gsLst>
                  <a:gs pos="100000">
                    <a:srgbClr val="C00000"/>
                  </a:gs>
                  <a:gs pos="46000">
                    <a:srgbClr val="FF0000"/>
                  </a:gs>
                  <a:gs pos="17000">
                    <a:srgbClr val="FFC000"/>
                  </a:gs>
                </a:gsLst>
                <a:lin ang="5400000" scaled="1"/>
              </a:gradFill>
              <a:latin typeface="Impact" panose="020B0806030902050204" pitchFamily="34" charset="0"/>
            </a:endParaRPr>
          </a:p>
        </p:txBody>
      </p:sp>
      <p:sp>
        <p:nvSpPr>
          <p:cNvPr id="5" name="文本框 4"/>
          <p:cNvSpPr txBox="1"/>
          <p:nvPr/>
        </p:nvSpPr>
        <p:spPr>
          <a:xfrm>
            <a:off x="1101121" y="317177"/>
            <a:ext cx="7016283" cy="492443"/>
          </a:xfrm>
          <a:prstGeom prst="rect">
            <a:avLst/>
          </a:prstGeom>
          <a:noFill/>
        </p:spPr>
        <p:txBody>
          <a:bodyPr wrap="square">
            <a:spAutoFit/>
          </a:bodyPr>
          <a:lstStyle/>
          <a:p>
            <a:r>
              <a:rPr lang="zh-CN" altLang="en-US" sz="2600" dirty="0">
                <a:solidFill>
                  <a:schemeClr val="tx1">
                    <a:lumMod val="85000"/>
                    <a:lumOff val="15000"/>
                  </a:schemeClr>
                </a:solidFill>
              </a:rPr>
              <a:t>新中国重要历史时期的划分及大事件</a:t>
            </a:r>
            <a:endParaRPr lang="zh-CN" altLang="en-US" sz="2600" dirty="0">
              <a:solidFill>
                <a:schemeClr val="tx1">
                  <a:lumMod val="85000"/>
                  <a:lumOff val="15000"/>
                </a:schemeClr>
              </a:solidFill>
            </a:endParaRPr>
          </a:p>
        </p:txBody>
      </p:sp>
      <p:sp>
        <p:nvSpPr>
          <p:cNvPr id="25" name="文本框 24"/>
          <p:cNvSpPr txBox="1"/>
          <p:nvPr/>
        </p:nvSpPr>
        <p:spPr>
          <a:xfrm>
            <a:off x="2287303" y="1383197"/>
            <a:ext cx="6895198" cy="523220"/>
          </a:xfrm>
          <a:prstGeom prst="rect">
            <a:avLst/>
          </a:prstGeom>
          <a:noFill/>
        </p:spPr>
        <p:txBody>
          <a:bodyPr wrap="square">
            <a:spAutoFit/>
          </a:bodyPr>
          <a:lstStyle/>
          <a:p>
            <a:r>
              <a:rPr lang="zh-CN" altLang="en-US" sz="2800" kern="100" dirty="0">
                <a:solidFill>
                  <a:srgbClr val="FFFF00"/>
                </a:solidFill>
                <a:effectLst/>
                <a:latin typeface="+mj-ea"/>
                <a:ea typeface="+mj-ea"/>
                <a:cs typeface="Times New Roman" panose="02020603050405020304" pitchFamily="18" charset="0"/>
              </a:rPr>
              <a:t>向社会主义过渡时期：</a:t>
            </a:r>
            <a:r>
              <a:rPr lang="en-US" altLang="zh-CN" sz="2800" kern="100" dirty="0">
                <a:solidFill>
                  <a:srgbClr val="FFFF00"/>
                </a:solidFill>
                <a:effectLst/>
                <a:latin typeface="+mj-ea"/>
                <a:ea typeface="+mj-ea"/>
                <a:cs typeface="Times New Roman" panose="02020603050405020304" pitchFamily="18" charset="0"/>
              </a:rPr>
              <a:t>1953—1956</a:t>
            </a:r>
            <a:r>
              <a:rPr lang="zh-CN" altLang="en-US" sz="2800" kern="100" dirty="0">
                <a:solidFill>
                  <a:srgbClr val="FFFF00"/>
                </a:solidFill>
                <a:effectLst/>
                <a:latin typeface="+mj-ea"/>
                <a:ea typeface="+mj-ea"/>
                <a:cs typeface="Times New Roman" panose="02020603050405020304" pitchFamily="18" charset="0"/>
              </a:rPr>
              <a:t>年</a:t>
            </a:r>
            <a:endParaRPr lang="zh-CN" altLang="en-US" sz="2800" kern="100" dirty="0">
              <a:solidFill>
                <a:srgbClr val="FFFF00"/>
              </a:solidFill>
              <a:effectLst/>
              <a:latin typeface="+mj-ea"/>
              <a:ea typeface="+mj-ea"/>
              <a:cs typeface="Times New Roman" panose="02020603050405020304" pitchFamily="18" charset="0"/>
            </a:endParaRPr>
          </a:p>
        </p:txBody>
      </p:sp>
      <p:sp>
        <p:nvSpPr>
          <p:cNvPr id="26" name="平行四边形 25"/>
          <p:cNvSpPr/>
          <p:nvPr/>
        </p:nvSpPr>
        <p:spPr>
          <a:xfrm>
            <a:off x="598016" y="1360573"/>
            <a:ext cx="1307786" cy="672144"/>
          </a:xfrm>
          <a:prstGeom prst="parallelogram">
            <a:avLst/>
          </a:prstGeom>
          <a:solidFill>
            <a:srgbClr val="3D1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957000" y="1378984"/>
            <a:ext cx="625577" cy="523220"/>
          </a:xfrm>
          <a:prstGeom prst="rect">
            <a:avLst/>
          </a:prstGeom>
          <a:noFill/>
        </p:spPr>
        <p:txBody>
          <a:bodyPr wrap="square">
            <a:spAutoFit/>
          </a:bodyPr>
          <a:lstStyle/>
          <a:p>
            <a:r>
              <a:rPr lang="zh-CN" altLang="en-US" sz="2800" kern="100" dirty="0">
                <a:solidFill>
                  <a:schemeClr val="bg1"/>
                </a:solidFill>
                <a:effectLst/>
                <a:latin typeface="+mj-ea"/>
                <a:ea typeface="+mj-ea"/>
                <a:cs typeface="Times New Roman" panose="02020603050405020304" pitchFamily="18" charset="0"/>
              </a:rPr>
              <a:t>二</a:t>
            </a:r>
            <a:r>
              <a:rPr lang="zh-CN" altLang="zh-CN" sz="2800" kern="100" dirty="0">
                <a:solidFill>
                  <a:schemeClr val="bg1"/>
                </a:solidFill>
                <a:effectLst/>
                <a:latin typeface="+mj-ea"/>
                <a:ea typeface="+mj-ea"/>
                <a:cs typeface="Times New Roman" panose="02020603050405020304" pitchFamily="18" charset="0"/>
              </a:rPr>
              <a:t>、</a:t>
            </a:r>
            <a:endParaRPr lang="zh-CN" altLang="en-US" sz="2800" dirty="0">
              <a:solidFill>
                <a:schemeClr val="bg1"/>
              </a:solidFill>
              <a:latin typeface="+mj-ea"/>
              <a:ea typeface="+mj-ea"/>
            </a:endParaRPr>
          </a:p>
        </p:txBody>
      </p:sp>
      <p:pic>
        <p:nvPicPr>
          <p:cNvPr id="69" name="图片 68"/>
          <p:cNvPicPr>
            <a:picLocks noChangeAspect="1"/>
          </p:cNvPicPr>
          <p:nvPr/>
        </p:nvPicPr>
        <p:blipFill>
          <a:blip r:embed="rId1" cstate="print">
            <a:extLst>
              <a:ext uri="{BEBA8EAE-BF5A-486C-A8C5-ECC9F3942E4B}">
                <a14:imgProps xmlns:a14="http://schemas.microsoft.com/office/drawing/2010/main">
                  <a14:imgLayer r:embed="rId2">
                    <a14:imgEffect>
                      <a14:brightnessContrast contrast="40000"/>
                    </a14:imgEffect>
                  </a14:imgLayer>
                </a14:imgProps>
              </a:ext>
            </a:extLst>
          </a:blip>
          <a:stretch>
            <a:fillRect/>
          </a:stretch>
        </p:blipFill>
        <p:spPr>
          <a:xfrm>
            <a:off x="9347506" y="1218035"/>
            <a:ext cx="2112656" cy="928602"/>
          </a:xfrm>
          <a:prstGeom prst="rect">
            <a:avLst/>
          </a:prstGeom>
        </p:spPr>
      </p:pic>
      <p:sp>
        <p:nvSpPr>
          <p:cNvPr id="54" name="矩形 53"/>
          <p:cNvSpPr/>
          <p:nvPr/>
        </p:nvSpPr>
        <p:spPr>
          <a:xfrm>
            <a:off x="2889281" y="2146637"/>
            <a:ext cx="8570881" cy="810888"/>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179705">
              <a:lnSpc>
                <a:spcPts val="2200"/>
              </a:lnSpc>
            </a:pPr>
            <a:r>
              <a:rPr lang="zh-CN" altLang="en-US" b="1" dirty="0">
                <a:solidFill>
                  <a:schemeClr val="tx1">
                    <a:lumMod val="85000"/>
                    <a:lumOff val="15000"/>
                  </a:schemeClr>
                </a:solidFill>
              </a:rPr>
              <a:t>第一个五年计划。</a:t>
            </a:r>
            <a:r>
              <a:rPr lang="zh-CN" altLang="en-US" dirty="0">
                <a:solidFill>
                  <a:schemeClr val="tx1">
                    <a:lumMod val="85000"/>
                    <a:lumOff val="15000"/>
                  </a:schemeClr>
                </a:solidFill>
              </a:rPr>
              <a:t>一五计划的完成使我国开始改变了工业落后的面貌，向社会主义工业化迈进。</a:t>
            </a:r>
            <a:endParaRPr lang="zh-CN" altLang="en-US" dirty="0">
              <a:solidFill>
                <a:schemeClr val="tx1">
                  <a:lumMod val="85000"/>
                  <a:lumOff val="15000"/>
                </a:schemeClr>
              </a:solidFill>
            </a:endParaRPr>
          </a:p>
        </p:txBody>
      </p:sp>
      <p:sp>
        <p:nvSpPr>
          <p:cNvPr id="55" name="矩形 54"/>
          <p:cNvSpPr/>
          <p:nvPr/>
        </p:nvSpPr>
        <p:spPr>
          <a:xfrm rot="5400000">
            <a:off x="1291359" y="1453295"/>
            <a:ext cx="810887" cy="2197571"/>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56" name="文本框 55"/>
          <p:cNvSpPr txBox="1"/>
          <p:nvPr/>
        </p:nvSpPr>
        <p:spPr>
          <a:xfrm>
            <a:off x="1256401" y="2415556"/>
            <a:ext cx="1493054" cy="338554"/>
          </a:xfrm>
          <a:prstGeom prst="rect">
            <a:avLst/>
          </a:prstGeom>
          <a:noFill/>
        </p:spPr>
        <p:txBody>
          <a:bodyPr wrap="square">
            <a:spAutoFit/>
          </a:bodyPr>
          <a:lstStyle/>
          <a:p>
            <a:r>
              <a:rPr lang="en-US" altLang="zh-CN" sz="1600" dirty="0">
                <a:solidFill>
                  <a:schemeClr val="bg1"/>
                </a:solidFill>
                <a:latin typeface="Impact" panose="020B0806030902050204" pitchFamily="34" charset="0"/>
              </a:rPr>
              <a:t>1953—1957</a:t>
            </a:r>
            <a:r>
              <a:rPr lang="zh-CN" altLang="en-US" sz="1600" dirty="0">
                <a:solidFill>
                  <a:schemeClr val="bg1"/>
                </a:solidFill>
                <a:latin typeface="Impact" panose="020B0806030902050204" pitchFamily="34" charset="0"/>
              </a:rPr>
              <a:t>年</a:t>
            </a:r>
            <a:endParaRPr lang="zh-CN" altLang="en-US" sz="1600" dirty="0">
              <a:solidFill>
                <a:schemeClr val="bg1"/>
              </a:solidFill>
              <a:latin typeface="Impact" panose="020B0806030902050204" pitchFamily="34" charset="0"/>
            </a:endParaRPr>
          </a:p>
        </p:txBody>
      </p:sp>
      <p:sp>
        <p:nvSpPr>
          <p:cNvPr id="73" name="文本框 72"/>
          <p:cNvSpPr txBox="1"/>
          <p:nvPr/>
        </p:nvSpPr>
        <p:spPr>
          <a:xfrm>
            <a:off x="586395" y="2348537"/>
            <a:ext cx="591553" cy="439894"/>
          </a:xfrm>
          <a:prstGeom prst="rect">
            <a:avLst/>
          </a:prstGeom>
          <a:noFill/>
        </p:spPr>
        <p:txBody>
          <a:bodyPr wrap="square" rtlCol="0">
            <a:spAutoFit/>
          </a:bodyPr>
          <a:lstStyle/>
          <a:p>
            <a:pPr algn="ctr"/>
            <a:r>
              <a:rPr lang="en-US" altLang="zh-CN" sz="2400" i="1" dirty="0">
                <a:gradFill>
                  <a:gsLst>
                    <a:gs pos="38000">
                      <a:srgbClr val="FFC000"/>
                    </a:gs>
                    <a:gs pos="81000">
                      <a:srgbClr val="FFFF00">
                        <a:alpha val="0"/>
                      </a:srgbClr>
                    </a:gs>
                  </a:gsLst>
                  <a:lin ang="5400000" scaled="0"/>
                </a:gradFill>
                <a:latin typeface="Impact" panose="020B0806030902050204" pitchFamily="34" charset="0"/>
              </a:rPr>
              <a:t>01</a:t>
            </a:r>
            <a:endParaRPr lang="zh-CN" altLang="en-US" sz="2400" i="1" dirty="0">
              <a:gradFill>
                <a:gsLst>
                  <a:gs pos="38000">
                    <a:srgbClr val="FFC000"/>
                  </a:gs>
                  <a:gs pos="81000">
                    <a:srgbClr val="FFFF00">
                      <a:alpha val="0"/>
                    </a:srgbClr>
                  </a:gs>
                </a:gsLst>
                <a:lin ang="5400000" scaled="0"/>
              </a:gradFill>
              <a:latin typeface="Impact" panose="020B0806030902050204" pitchFamily="34" charset="0"/>
            </a:endParaRPr>
          </a:p>
        </p:txBody>
      </p:sp>
      <p:sp>
        <p:nvSpPr>
          <p:cNvPr id="32" name="矩形 31"/>
          <p:cNvSpPr/>
          <p:nvPr/>
        </p:nvSpPr>
        <p:spPr>
          <a:xfrm>
            <a:off x="2889281" y="3012968"/>
            <a:ext cx="8570881" cy="810888"/>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179705">
              <a:lnSpc>
                <a:spcPts val="2200"/>
              </a:lnSpc>
            </a:pPr>
            <a:r>
              <a:rPr lang="zh-CN" altLang="en-US" dirty="0">
                <a:solidFill>
                  <a:schemeClr val="tx1">
                    <a:lumMod val="85000"/>
                    <a:lumOff val="15000"/>
                  </a:schemeClr>
                </a:solidFill>
              </a:rPr>
              <a:t>周恩来在接见印度代表团时提出</a:t>
            </a:r>
            <a:r>
              <a:rPr lang="zh-CN" altLang="en-US" b="1" dirty="0">
                <a:solidFill>
                  <a:schemeClr val="tx1">
                    <a:lumMod val="85000"/>
                    <a:lumOff val="15000"/>
                  </a:schemeClr>
                </a:solidFill>
              </a:rPr>
              <a:t>和平共处五项原则</a:t>
            </a:r>
            <a:r>
              <a:rPr lang="zh-CN" altLang="en-US" dirty="0">
                <a:solidFill>
                  <a:schemeClr val="tx1">
                    <a:lumMod val="85000"/>
                    <a:lumOff val="15000"/>
                  </a:schemeClr>
                </a:solidFill>
              </a:rPr>
              <a:t>，成为处理国与国之间关系的基本准则。</a:t>
            </a:r>
            <a:endParaRPr lang="zh-CN" altLang="en-US" dirty="0">
              <a:solidFill>
                <a:schemeClr val="tx1">
                  <a:lumMod val="85000"/>
                  <a:lumOff val="15000"/>
                </a:schemeClr>
              </a:solidFill>
            </a:endParaRPr>
          </a:p>
        </p:txBody>
      </p:sp>
      <p:sp>
        <p:nvSpPr>
          <p:cNvPr id="33" name="矩形 32"/>
          <p:cNvSpPr/>
          <p:nvPr/>
        </p:nvSpPr>
        <p:spPr>
          <a:xfrm rot="5400000">
            <a:off x="1291359" y="2319627"/>
            <a:ext cx="810887" cy="2197571"/>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34" name="文本框 33"/>
          <p:cNvSpPr txBox="1"/>
          <p:nvPr/>
        </p:nvSpPr>
        <p:spPr>
          <a:xfrm>
            <a:off x="1256401" y="3281887"/>
            <a:ext cx="1493054" cy="369332"/>
          </a:xfrm>
          <a:prstGeom prst="rect">
            <a:avLst/>
          </a:prstGeom>
          <a:noFill/>
        </p:spPr>
        <p:txBody>
          <a:bodyPr wrap="square">
            <a:spAutoFit/>
          </a:bodyPr>
          <a:lstStyle/>
          <a:p>
            <a:r>
              <a:rPr lang="en-US" altLang="zh-CN" dirty="0">
                <a:solidFill>
                  <a:schemeClr val="bg1"/>
                </a:solidFill>
                <a:latin typeface="Impact" panose="020B0806030902050204" pitchFamily="34" charset="0"/>
              </a:rPr>
              <a:t>1953</a:t>
            </a:r>
            <a:r>
              <a:rPr lang="zh-CN" altLang="en-US" dirty="0">
                <a:solidFill>
                  <a:schemeClr val="bg1"/>
                </a:solidFill>
                <a:latin typeface="Impact" panose="020B0806030902050204" pitchFamily="34" charset="0"/>
              </a:rPr>
              <a:t>年底</a:t>
            </a:r>
            <a:endParaRPr lang="zh-CN" altLang="en-US" dirty="0">
              <a:solidFill>
                <a:schemeClr val="bg1"/>
              </a:solidFill>
              <a:latin typeface="Impact" panose="020B0806030902050204" pitchFamily="34" charset="0"/>
            </a:endParaRPr>
          </a:p>
        </p:txBody>
      </p:sp>
      <p:sp>
        <p:nvSpPr>
          <p:cNvPr id="36" name="文本框 35"/>
          <p:cNvSpPr txBox="1"/>
          <p:nvPr/>
        </p:nvSpPr>
        <p:spPr>
          <a:xfrm>
            <a:off x="586395" y="3214868"/>
            <a:ext cx="591553" cy="439894"/>
          </a:xfrm>
          <a:prstGeom prst="rect">
            <a:avLst/>
          </a:prstGeom>
          <a:noFill/>
        </p:spPr>
        <p:txBody>
          <a:bodyPr wrap="square" rtlCol="0">
            <a:spAutoFit/>
          </a:bodyPr>
          <a:lstStyle/>
          <a:p>
            <a:pPr algn="ctr"/>
            <a:r>
              <a:rPr lang="en-US" altLang="zh-CN" sz="2400" i="1" dirty="0">
                <a:gradFill>
                  <a:gsLst>
                    <a:gs pos="38000">
                      <a:srgbClr val="FFC000"/>
                    </a:gs>
                    <a:gs pos="81000">
                      <a:srgbClr val="FFFF00">
                        <a:alpha val="0"/>
                      </a:srgbClr>
                    </a:gs>
                  </a:gsLst>
                  <a:lin ang="5400000" scaled="0"/>
                </a:gradFill>
                <a:latin typeface="Impact" panose="020B0806030902050204" pitchFamily="34" charset="0"/>
              </a:rPr>
              <a:t>02</a:t>
            </a:r>
            <a:endParaRPr lang="zh-CN" altLang="en-US" sz="2400" i="1" dirty="0">
              <a:gradFill>
                <a:gsLst>
                  <a:gs pos="38000">
                    <a:srgbClr val="FFC000"/>
                  </a:gs>
                  <a:gs pos="81000">
                    <a:srgbClr val="FFFF00">
                      <a:alpha val="0"/>
                    </a:srgbClr>
                  </a:gs>
                </a:gsLst>
                <a:lin ang="5400000" scaled="0"/>
              </a:gradFill>
              <a:latin typeface="Impact" panose="020B0806030902050204" pitchFamily="34" charset="0"/>
            </a:endParaRPr>
          </a:p>
        </p:txBody>
      </p:sp>
      <p:sp>
        <p:nvSpPr>
          <p:cNvPr id="37" name="矩形 36"/>
          <p:cNvSpPr/>
          <p:nvPr/>
        </p:nvSpPr>
        <p:spPr>
          <a:xfrm>
            <a:off x="2889281" y="3879299"/>
            <a:ext cx="8570881" cy="810888"/>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179705">
              <a:lnSpc>
                <a:spcPts val="2200"/>
              </a:lnSpc>
            </a:pPr>
            <a:r>
              <a:rPr lang="zh-CN" altLang="en-US" dirty="0">
                <a:solidFill>
                  <a:schemeClr val="tx1">
                    <a:lumMod val="85000"/>
                    <a:lumOff val="15000"/>
                  </a:schemeClr>
                </a:solidFill>
              </a:rPr>
              <a:t>第一届全国人民代表大会制定了</a:t>
            </a:r>
            <a:r>
              <a:rPr lang="en-US" altLang="zh-CN" b="1" dirty="0">
                <a:solidFill>
                  <a:schemeClr val="tx1">
                    <a:lumMod val="85000"/>
                    <a:lumOff val="15000"/>
                  </a:schemeClr>
                </a:solidFill>
              </a:rPr>
              <a:t>《</a:t>
            </a:r>
            <a:r>
              <a:rPr lang="zh-CN" altLang="en-US" b="1" dirty="0">
                <a:solidFill>
                  <a:schemeClr val="tx1">
                    <a:lumMod val="85000"/>
                    <a:lumOff val="15000"/>
                  </a:schemeClr>
                </a:solidFill>
              </a:rPr>
              <a:t>中华人民共和国宪法</a:t>
            </a:r>
            <a:r>
              <a:rPr lang="en-US" altLang="zh-CN" b="1" dirty="0">
                <a:solidFill>
                  <a:schemeClr val="tx1">
                    <a:lumMod val="85000"/>
                    <a:lumOff val="15000"/>
                  </a:schemeClr>
                </a:solidFill>
              </a:rPr>
              <a:t>》</a:t>
            </a:r>
            <a:r>
              <a:rPr lang="zh-CN" altLang="en-US" dirty="0">
                <a:solidFill>
                  <a:schemeClr val="tx1">
                    <a:lumMod val="85000"/>
                    <a:lumOff val="15000"/>
                  </a:schemeClr>
                </a:solidFill>
              </a:rPr>
              <a:t>，这是我国第一部社会主义类型的宪法。</a:t>
            </a:r>
            <a:endParaRPr lang="zh-CN" altLang="en-US" dirty="0">
              <a:solidFill>
                <a:schemeClr val="tx1">
                  <a:lumMod val="85000"/>
                  <a:lumOff val="15000"/>
                </a:schemeClr>
              </a:solidFill>
            </a:endParaRPr>
          </a:p>
        </p:txBody>
      </p:sp>
      <p:sp>
        <p:nvSpPr>
          <p:cNvPr id="38" name="矩形 37"/>
          <p:cNvSpPr/>
          <p:nvPr/>
        </p:nvSpPr>
        <p:spPr>
          <a:xfrm rot="5400000">
            <a:off x="1291359" y="3185958"/>
            <a:ext cx="810887" cy="2197571"/>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39" name="文本框 38"/>
          <p:cNvSpPr txBox="1"/>
          <p:nvPr/>
        </p:nvSpPr>
        <p:spPr>
          <a:xfrm>
            <a:off x="1256401" y="4148218"/>
            <a:ext cx="1493054" cy="369332"/>
          </a:xfrm>
          <a:prstGeom prst="rect">
            <a:avLst/>
          </a:prstGeom>
          <a:noFill/>
        </p:spPr>
        <p:txBody>
          <a:bodyPr wrap="square">
            <a:spAutoFit/>
          </a:bodyPr>
          <a:lstStyle/>
          <a:p>
            <a:r>
              <a:rPr lang="en-US" altLang="zh-CN" dirty="0">
                <a:solidFill>
                  <a:schemeClr val="bg1"/>
                </a:solidFill>
                <a:latin typeface="Impact" panose="020B0806030902050204" pitchFamily="34" charset="0"/>
              </a:rPr>
              <a:t>1954</a:t>
            </a:r>
            <a:r>
              <a:rPr lang="zh-CN" altLang="en-US" dirty="0">
                <a:solidFill>
                  <a:schemeClr val="bg1"/>
                </a:solidFill>
                <a:latin typeface="Impact" panose="020B0806030902050204" pitchFamily="34" charset="0"/>
              </a:rPr>
              <a:t>年</a:t>
            </a:r>
            <a:r>
              <a:rPr lang="en-US" altLang="zh-CN" dirty="0">
                <a:solidFill>
                  <a:schemeClr val="bg1"/>
                </a:solidFill>
                <a:latin typeface="Impact" panose="020B0806030902050204" pitchFamily="34" charset="0"/>
              </a:rPr>
              <a:t>9</a:t>
            </a:r>
            <a:r>
              <a:rPr lang="zh-CN" altLang="en-US" dirty="0">
                <a:solidFill>
                  <a:schemeClr val="bg1"/>
                </a:solidFill>
                <a:latin typeface="Impact" panose="020B0806030902050204" pitchFamily="34" charset="0"/>
              </a:rPr>
              <a:t>月</a:t>
            </a:r>
            <a:endParaRPr lang="zh-CN" altLang="en-US" dirty="0">
              <a:solidFill>
                <a:schemeClr val="bg1"/>
              </a:solidFill>
              <a:latin typeface="Impact" panose="020B0806030902050204" pitchFamily="34" charset="0"/>
            </a:endParaRPr>
          </a:p>
        </p:txBody>
      </p:sp>
      <p:sp>
        <p:nvSpPr>
          <p:cNvPr id="40" name="文本框 39"/>
          <p:cNvSpPr txBox="1"/>
          <p:nvPr/>
        </p:nvSpPr>
        <p:spPr>
          <a:xfrm>
            <a:off x="586395" y="4081199"/>
            <a:ext cx="591553" cy="439894"/>
          </a:xfrm>
          <a:prstGeom prst="rect">
            <a:avLst/>
          </a:prstGeom>
          <a:noFill/>
        </p:spPr>
        <p:txBody>
          <a:bodyPr wrap="square" rtlCol="0">
            <a:spAutoFit/>
          </a:bodyPr>
          <a:lstStyle/>
          <a:p>
            <a:pPr algn="ctr"/>
            <a:r>
              <a:rPr lang="en-US" altLang="zh-CN" sz="2400" i="1" dirty="0">
                <a:gradFill>
                  <a:gsLst>
                    <a:gs pos="38000">
                      <a:srgbClr val="FFC000"/>
                    </a:gs>
                    <a:gs pos="81000">
                      <a:srgbClr val="FFFF00">
                        <a:alpha val="0"/>
                      </a:srgbClr>
                    </a:gs>
                  </a:gsLst>
                  <a:lin ang="5400000" scaled="0"/>
                </a:gradFill>
                <a:latin typeface="Impact" panose="020B0806030902050204" pitchFamily="34" charset="0"/>
              </a:rPr>
              <a:t>03</a:t>
            </a:r>
            <a:endParaRPr lang="zh-CN" altLang="en-US" sz="2400" i="1" dirty="0">
              <a:gradFill>
                <a:gsLst>
                  <a:gs pos="38000">
                    <a:srgbClr val="FFC000"/>
                  </a:gs>
                  <a:gs pos="81000">
                    <a:srgbClr val="FFFF00">
                      <a:alpha val="0"/>
                    </a:srgbClr>
                  </a:gs>
                </a:gsLst>
                <a:lin ang="5400000" scaled="0"/>
              </a:gradFill>
              <a:latin typeface="Impact" panose="020B0806030902050204" pitchFamily="34" charset="0"/>
            </a:endParaRPr>
          </a:p>
        </p:txBody>
      </p:sp>
      <p:sp>
        <p:nvSpPr>
          <p:cNvPr id="42" name="矩形 41"/>
          <p:cNvSpPr/>
          <p:nvPr/>
        </p:nvSpPr>
        <p:spPr>
          <a:xfrm>
            <a:off x="2889281" y="4745630"/>
            <a:ext cx="8570881" cy="603041"/>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179705">
              <a:lnSpc>
                <a:spcPts val="2200"/>
              </a:lnSpc>
            </a:pPr>
            <a:r>
              <a:rPr lang="zh-CN" altLang="en-US" dirty="0">
                <a:solidFill>
                  <a:schemeClr val="tx1">
                    <a:lumMod val="85000"/>
                    <a:lumOff val="15000"/>
                  </a:schemeClr>
                </a:solidFill>
              </a:rPr>
              <a:t>周恩来出席万隆会议（亚非国际会议），提出</a:t>
            </a:r>
            <a:r>
              <a:rPr lang="zh-CN" altLang="en-US" b="1" dirty="0">
                <a:solidFill>
                  <a:schemeClr val="tx1">
                    <a:lumMod val="85000"/>
                    <a:lumOff val="15000"/>
                  </a:schemeClr>
                </a:solidFill>
              </a:rPr>
              <a:t>“求同存异”</a:t>
            </a:r>
            <a:r>
              <a:rPr lang="zh-CN" altLang="en-US" dirty="0">
                <a:solidFill>
                  <a:schemeClr val="tx1">
                    <a:lumMod val="85000"/>
                    <a:lumOff val="15000"/>
                  </a:schemeClr>
                </a:solidFill>
              </a:rPr>
              <a:t>的方针。</a:t>
            </a:r>
            <a:endParaRPr lang="zh-CN" altLang="en-US" dirty="0">
              <a:solidFill>
                <a:schemeClr val="tx1">
                  <a:lumMod val="85000"/>
                  <a:lumOff val="15000"/>
                </a:schemeClr>
              </a:solidFill>
            </a:endParaRPr>
          </a:p>
        </p:txBody>
      </p:sp>
      <p:sp>
        <p:nvSpPr>
          <p:cNvPr id="43" name="矩形 42"/>
          <p:cNvSpPr/>
          <p:nvPr/>
        </p:nvSpPr>
        <p:spPr>
          <a:xfrm rot="5400000">
            <a:off x="1395281" y="3948365"/>
            <a:ext cx="603042" cy="2197571"/>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45" name="文本框 44"/>
          <p:cNvSpPr txBox="1"/>
          <p:nvPr/>
        </p:nvSpPr>
        <p:spPr>
          <a:xfrm>
            <a:off x="586395" y="4816318"/>
            <a:ext cx="591553" cy="461665"/>
          </a:xfrm>
          <a:prstGeom prst="rect">
            <a:avLst/>
          </a:prstGeom>
          <a:noFill/>
        </p:spPr>
        <p:txBody>
          <a:bodyPr wrap="square" rtlCol="0">
            <a:spAutoFit/>
          </a:bodyPr>
          <a:lstStyle/>
          <a:p>
            <a:pPr algn="ctr"/>
            <a:r>
              <a:rPr lang="en-US" altLang="zh-CN" sz="2400" i="1" dirty="0">
                <a:gradFill>
                  <a:gsLst>
                    <a:gs pos="38000">
                      <a:srgbClr val="FFC000"/>
                    </a:gs>
                    <a:gs pos="81000">
                      <a:srgbClr val="FFFF00">
                        <a:alpha val="0"/>
                      </a:srgbClr>
                    </a:gs>
                  </a:gsLst>
                  <a:lin ang="5400000" scaled="0"/>
                </a:gradFill>
                <a:latin typeface="Impact" panose="020B0806030902050204" pitchFamily="34" charset="0"/>
              </a:rPr>
              <a:t>04</a:t>
            </a:r>
            <a:endParaRPr lang="zh-CN" altLang="en-US" sz="2400" i="1" dirty="0">
              <a:gradFill>
                <a:gsLst>
                  <a:gs pos="38000">
                    <a:srgbClr val="FFC000"/>
                  </a:gs>
                  <a:gs pos="81000">
                    <a:srgbClr val="FFFF00">
                      <a:alpha val="0"/>
                    </a:srgbClr>
                  </a:gs>
                </a:gsLst>
                <a:lin ang="5400000" scaled="0"/>
              </a:gradFill>
              <a:latin typeface="Impact" panose="020B0806030902050204" pitchFamily="34" charset="0"/>
            </a:endParaRPr>
          </a:p>
        </p:txBody>
      </p:sp>
      <p:sp>
        <p:nvSpPr>
          <p:cNvPr id="44" name="文本框 43"/>
          <p:cNvSpPr txBox="1"/>
          <p:nvPr/>
        </p:nvSpPr>
        <p:spPr>
          <a:xfrm>
            <a:off x="1256401" y="4839773"/>
            <a:ext cx="1493054" cy="369332"/>
          </a:xfrm>
          <a:prstGeom prst="rect">
            <a:avLst/>
          </a:prstGeom>
          <a:noFill/>
        </p:spPr>
        <p:txBody>
          <a:bodyPr wrap="square">
            <a:spAutoFit/>
          </a:bodyPr>
          <a:lstStyle/>
          <a:p>
            <a:r>
              <a:rPr lang="en-US" altLang="zh-CN" dirty="0">
                <a:solidFill>
                  <a:schemeClr val="bg1"/>
                </a:solidFill>
                <a:latin typeface="Impact" panose="020B0806030902050204" pitchFamily="34" charset="0"/>
              </a:rPr>
              <a:t>1955</a:t>
            </a:r>
            <a:r>
              <a:rPr lang="zh-CN" altLang="en-US" dirty="0">
                <a:solidFill>
                  <a:schemeClr val="bg1"/>
                </a:solidFill>
                <a:latin typeface="Impact" panose="020B0806030902050204" pitchFamily="34" charset="0"/>
              </a:rPr>
              <a:t>年</a:t>
            </a:r>
            <a:endParaRPr lang="zh-CN" altLang="en-US" dirty="0">
              <a:solidFill>
                <a:schemeClr val="bg1"/>
              </a:solidFill>
              <a:latin typeface="Impact" panose="020B0806030902050204" pitchFamily="34" charset="0"/>
            </a:endParaRPr>
          </a:p>
        </p:txBody>
      </p:sp>
      <p:sp>
        <p:nvSpPr>
          <p:cNvPr id="49" name="文本框 48"/>
          <p:cNvSpPr txBox="1"/>
          <p:nvPr/>
        </p:nvSpPr>
        <p:spPr>
          <a:xfrm>
            <a:off x="1256401" y="5665094"/>
            <a:ext cx="1493054" cy="369332"/>
          </a:xfrm>
          <a:prstGeom prst="rect">
            <a:avLst/>
          </a:prstGeom>
          <a:noFill/>
        </p:spPr>
        <p:txBody>
          <a:bodyPr wrap="square">
            <a:spAutoFit/>
          </a:bodyPr>
          <a:lstStyle/>
          <a:p>
            <a:r>
              <a:rPr lang="en-US" altLang="zh-CN" dirty="0">
                <a:solidFill>
                  <a:schemeClr val="bg1"/>
                </a:solidFill>
                <a:latin typeface="Impact" panose="020B0806030902050204" pitchFamily="34" charset="0"/>
              </a:rPr>
              <a:t>1956</a:t>
            </a:r>
            <a:r>
              <a:rPr lang="zh-CN" altLang="en-US" dirty="0">
                <a:solidFill>
                  <a:schemeClr val="bg1"/>
                </a:solidFill>
                <a:latin typeface="Impact" panose="020B0806030902050204" pitchFamily="34" charset="0"/>
              </a:rPr>
              <a:t>年底</a:t>
            </a:r>
            <a:endParaRPr lang="zh-CN" altLang="en-US" dirty="0">
              <a:solidFill>
                <a:schemeClr val="bg1"/>
              </a:solidFill>
              <a:latin typeface="Impact" panose="020B0806030902050204" pitchFamily="34" charset="0"/>
            </a:endParaRPr>
          </a:p>
        </p:txBody>
      </p:sp>
      <p:sp>
        <p:nvSpPr>
          <p:cNvPr id="47" name="矩形 46"/>
          <p:cNvSpPr/>
          <p:nvPr/>
        </p:nvSpPr>
        <p:spPr>
          <a:xfrm rot="5400000">
            <a:off x="1266545" y="4735586"/>
            <a:ext cx="860511" cy="2197571"/>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46" name="矩形 45"/>
          <p:cNvSpPr/>
          <p:nvPr/>
        </p:nvSpPr>
        <p:spPr>
          <a:xfrm>
            <a:off x="2889281" y="5404115"/>
            <a:ext cx="8570881" cy="860512"/>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179705">
              <a:lnSpc>
                <a:spcPts val="2200"/>
              </a:lnSpc>
            </a:pPr>
            <a:r>
              <a:rPr lang="zh-CN" altLang="en-US" b="1" dirty="0">
                <a:solidFill>
                  <a:schemeClr val="tx1">
                    <a:lumMod val="85000"/>
                    <a:lumOff val="15000"/>
                  </a:schemeClr>
                </a:solidFill>
              </a:rPr>
              <a:t>三大改造完成，</a:t>
            </a:r>
            <a:r>
              <a:rPr lang="zh-CN" altLang="en-US" dirty="0">
                <a:solidFill>
                  <a:schemeClr val="tx1">
                    <a:lumMod val="85000"/>
                    <a:lumOff val="15000"/>
                  </a:schemeClr>
                </a:solidFill>
              </a:rPr>
              <a:t>实现了把生产资料私有制转变为社会主义公有制的任务，标志着我国初步建立起社会主义的基本制度，进入社会主义初级阶段。</a:t>
            </a:r>
            <a:endParaRPr lang="zh-CN" altLang="en-US" dirty="0">
              <a:solidFill>
                <a:schemeClr val="tx1">
                  <a:lumMod val="85000"/>
                  <a:lumOff val="15000"/>
                </a:schemeClr>
              </a:solidFill>
            </a:endParaRPr>
          </a:p>
        </p:txBody>
      </p:sp>
      <p:sp>
        <p:nvSpPr>
          <p:cNvPr id="50" name="文本框 49"/>
          <p:cNvSpPr txBox="1"/>
          <p:nvPr/>
        </p:nvSpPr>
        <p:spPr>
          <a:xfrm>
            <a:off x="586395" y="5603539"/>
            <a:ext cx="591553" cy="461665"/>
          </a:xfrm>
          <a:prstGeom prst="rect">
            <a:avLst/>
          </a:prstGeom>
          <a:noFill/>
        </p:spPr>
        <p:txBody>
          <a:bodyPr wrap="square" rtlCol="0">
            <a:spAutoFit/>
          </a:bodyPr>
          <a:lstStyle/>
          <a:p>
            <a:pPr algn="ctr"/>
            <a:r>
              <a:rPr lang="en-US" altLang="zh-CN" sz="2400" i="1" dirty="0">
                <a:gradFill>
                  <a:gsLst>
                    <a:gs pos="38000">
                      <a:srgbClr val="FFC000"/>
                    </a:gs>
                    <a:gs pos="81000">
                      <a:srgbClr val="FFFF00">
                        <a:alpha val="0"/>
                      </a:srgbClr>
                    </a:gs>
                  </a:gsLst>
                  <a:lin ang="5400000" scaled="0"/>
                </a:gradFill>
                <a:latin typeface="Impact" panose="020B0806030902050204" pitchFamily="34" charset="0"/>
              </a:rPr>
              <a:t>05</a:t>
            </a:r>
            <a:endParaRPr lang="zh-CN" altLang="en-US" sz="2400" i="1" dirty="0">
              <a:gradFill>
                <a:gsLst>
                  <a:gs pos="38000">
                    <a:srgbClr val="FFC000"/>
                  </a:gs>
                  <a:gs pos="81000">
                    <a:srgbClr val="FFFF00">
                      <a:alpha val="0"/>
                    </a:srgbClr>
                  </a:gs>
                </a:gsLst>
                <a:lin ang="5400000" scaled="0"/>
              </a:gradFill>
              <a:latin typeface="Impact" panose="020B0806030902050204" pitchFamily="34" charset="0"/>
            </a:endParaRPr>
          </a:p>
        </p:txBody>
      </p:sp>
      <p:sp>
        <p:nvSpPr>
          <p:cNvPr id="63" name="文本框 62"/>
          <p:cNvSpPr txBox="1"/>
          <p:nvPr/>
        </p:nvSpPr>
        <p:spPr>
          <a:xfrm>
            <a:off x="1256401" y="5649705"/>
            <a:ext cx="1493054" cy="369332"/>
          </a:xfrm>
          <a:prstGeom prst="rect">
            <a:avLst/>
          </a:prstGeom>
          <a:noFill/>
        </p:spPr>
        <p:txBody>
          <a:bodyPr wrap="square">
            <a:spAutoFit/>
          </a:bodyPr>
          <a:lstStyle/>
          <a:p>
            <a:r>
              <a:rPr lang="en-US" altLang="zh-CN" dirty="0">
                <a:solidFill>
                  <a:schemeClr val="bg1"/>
                </a:solidFill>
                <a:latin typeface="Impact" panose="020B0806030902050204" pitchFamily="34" charset="0"/>
              </a:rPr>
              <a:t>1956</a:t>
            </a:r>
            <a:r>
              <a:rPr lang="zh-CN" altLang="en-US" dirty="0">
                <a:solidFill>
                  <a:schemeClr val="bg1"/>
                </a:solidFill>
                <a:latin typeface="Impact" panose="020B0806030902050204" pitchFamily="34" charset="0"/>
              </a:rPr>
              <a:t>年底</a:t>
            </a:r>
            <a:endParaRPr lang="zh-CN" altLang="en-US" dirty="0">
              <a:solidFill>
                <a:schemeClr val="bg1"/>
              </a:solidFill>
              <a:latin typeface="Impact" panose="020B080603090205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平行四边形 28"/>
          <p:cNvSpPr/>
          <p:nvPr/>
        </p:nvSpPr>
        <p:spPr>
          <a:xfrm>
            <a:off x="1873071" y="1360573"/>
            <a:ext cx="9587091" cy="672144"/>
          </a:xfrm>
          <a:prstGeom prst="parallelogram">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43970" y="195812"/>
            <a:ext cx="991876" cy="830997"/>
          </a:xfrm>
          <a:prstGeom prst="rect">
            <a:avLst/>
          </a:prstGeom>
          <a:noFill/>
        </p:spPr>
        <p:txBody>
          <a:bodyPr wrap="square" rtlCol="0">
            <a:spAutoFit/>
          </a:bodyPr>
          <a:lstStyle/>
          <a:p>
            <a:pPr algn="ctr"/>
            <a:r>
              <a:rPr lang="en-US" altLang="zh-CN" sz="4800" dirty="0">
                <a:gradFill>
                  <a:gsLst>
                    <a:gs pos="100000">
                      <a:srgbClr val="C00000"/>
                    </a:gs>
                    <a:gs pos="46000">
                      <a:srgbClr val="FF0000"/>
                    </a:gs>
                    <a:gs pos="17000">
                      <a:srgbClr val="FFC000"/>
                    </a:gs>
                  </a:gsLst>
                  <a:lin ang="5400000" scaled="1"/>
                </a:gradFill>
                <a:latin typeface="Impact" panose="020B0806030902050204" pitchFamily="34" charset="0"/>
              </a:rPr>
              <a:t>01</a:t>
            </a:r>
            <a:endParaRPr lang="zh-CN" altLang="en-US" sz="4800" dirty="0">
              <a:gradFill>
                <a:gsLst>
                  <a:gs pos="100000">
                    <a:srgbClr val="C00000"/>
                  </a:gs>
                  <a:gs pos="46000">
                    <a:srgbClr val="FF0000"/>
                  </a:gs>
                  <a:gs pos="17000">
                    <a:srgbClr val="FFC000"/>
                  </a:gs>
                </a:gsLst>
                <a:lin ang="5400000" scaled="1"/>
              </a:gradFill>
              <a:latin typeface="Impact" panose="020B0806030902050204" pitchFamily="34" charset="0"/>
            </a:endParaRPr>
          </a:p>
        </p:txBody>
      </p:sp>
      <p:sp>
        <p:nvSpPr>
          <p:cNvPr id="5" name="文本框 4"/>
          <p:cNvSpPr txBox="1"/>
          <p:nvPr/>
        </p:nvSpPr>
        <p:spPr>
          <a:xfrm>
            <a:off x="1101121" y="317177"/>
            <a:ext cx="7016283" cy="492443"/>
          </a:xfrm>
          <a:prstGeom prst="rect">
            <a:avLst/>
          </a:prstGeom>
          <a:noFill/>
        </p:spPr>
        <p:txBody>
          <a:bodyPr wrap="square">
            <a:spAutoFit/>
          </a:bodyPr>
          <a:lstStyle/>
          <a:p>
            <a:r>
              <a:rPr lang="zh-CN" altLang="en-US" sz="2600" dirty="0">
                <a:solidFill>
                  <a:schemeClr val="tx1">
                    <a:lumMod val="85000"/>
                    <a:lumOff val="15000"/>
                  </a:schemeClr>
                </a:solidFill>
              </a:rPr>
              <a:t>新中国重要历史时期的划分及大事件</a:t>
            </a:r>
            <a:endParaRPr lang="zh-CN" altLang="en-US" sz="2600" dirty="0">
              <a:solidFill>
                <a:schemeClr val="tx1">
                  <a:lumMod val="85000"/>
                  <a:lumOff val="15000"/>
                </a:schemeClr>
              </a:solidFill>
            </a:endParaRPr>
          </a:p>
        </p:txBody>
      </p:sp>
      <p:sp>
        <p:nvSpPr>
          <p:cNvPr id="25" name="文本框 24"/>
          <p:cNvSpPr txBox="1"/>
          <p:nvPr/>
        </p:nvSpPr>
        <p:spPr>
          <a:xfrm>
            <a:off x="2287303" y="1383197"/>
            <a:ext cx="7092934" cy="523220"/>
          </a:xfrm>
          <a:prstGeom prst="rect">
            <a:avLst/>
          </a:prstGeom>
          <a:noFill/>
        </p:spPr>
        <p:txBody>
          <a:bodyPr wrap="square">
            <a:spAutoFit/>
          </a:bodyPr>
          <a:lstStyle/>
          <a:p>
            <a:r>
              <a:rPr lang="zh-CN" altLang="en-US" sz="2800" kern="100" dirty="0">
                <a:solidFill>
                  <a:srgbClr val="FFFF00"/>
                </a:solidFill>
                <a:effectLst/>
                <a:latin typeface="+mj-ea"/>
                <a:ea typeface="+mj-ea"/>
                <a:cs typeface="Times New Roman" panose="02020603050405020304" pitchFamily="18" charset="0"/>
              </a:rPr>
              <a:t>全面建设社会主义时期：</a:t>
            </a:r>
            <a:r>
              <a:rPr lang="en-US" altLang="zh-CN" sz="2800" kern="100" dirty="0">
                <a:solidFill>
                  <a:srgbClr val="FFFF00"/>
                </a:solidFill>
                <a:effectLst/>
                <a:latin typeface="+mj-ea"/>
                <a:ea typeface="+mj-ea"/>
                <a:cs typeface="Times New Roman" panose="02020603050405020304" pitchFamily="18" charset="0"/>
              </a:rPr>
              <a:t>1956—1966</a:t>
            </a:r>
            <a:r>
              <a:rPr lang="zh-CN" altLang="en-US" sz="2800" kern="100" dirty="0">
                <a:solidFill>
                  <a:srgbClr val="FFFF00"/>
                </a:solidFill>
                <a:effectLst/>
                <a:latin typeface="+mj-ea"/>
                <a:ea typeface="+mj-ea"/>
                <a:cs typeface="Times New Roman" panose="02020603050405020304" pitchFamily="18" charset="0"/>
              </a:rPr>
              <a:t>年</a:t>
            </a:r>
            <a:endParaRPr lang="zh-CN" altLang="en-US" sz="2800" kern="100" dirty="0">
              <a:solidFill>
                <a:srgbClr val="FFFF00"/>
              </a:solidFill>
              <a:effectLst/>
              <a:latin typeface="+mj-ea"/>
              <a:ea typeface="+mj-ea"/>
              <a:cs typeface="Times New Roman" panose="02020603050405020304" pitchFamily="18" charset="0"/>
            </a:endParaRPr>
          </a:p>
        </p:txBody>
      </p:sp>
      <p:sp>
        <p:nvSpPr>
          <p:cNvPr id="26" name="平行四边形 25"/>
          <p:cNvSpPr/>
          <p:nvPr/>
        </p:nvSpPr>
        <p:spPr>
          <a:xfrm>
            <a:off x="598016" y="1360573"/>
            <a:ext cx="1307786" cy="672144"/>
          </a:xfrm>
          <a:prstGeom prst="parallelogram">
            <a:avLst/>
          </a:prstGeom>
          <a:solidFill>
            <a:srgbClr val="3D1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957000" y="1378984"/>
            <a:ext cx="625577" cy="523220"/>
          </a:xfrm>
          <a:prstGeom prst="rect">
            <a:avLst/>
          </a:prstGeom>
          <a:noFill/>
        </p:spPr>
        <p:txBody>
          <a:bodyPr wrap="square">
            <a:spAutoFit/>
          </a:bodyPr>
          <a:lstStyle/>
          <a:p>
            <a:r>
              <a:rPr lang="zh-CN" altLang="en-US" sz="2800" kern="100" dirty="0">
                <a:solidFill>
                  <a:schemeClr val="bg1"/>
                </a:solidFill>
                <a:effectLst/>
                <a:latin typeface="+mj-ea"/>
                <a:ea typeface="+mj-ea"/>
                <a:cs typeface="Times New Roman" panose="02020603050405020304" pitchFamily="18" charset="0"/>
              </a:rPr>
              <a:t>三</a:t>
            </a:r>
            <a:r>
              <a:rPr lang="zh-CN" altLang="zh-CN" sz="2800" kern="100" dirty="0">
                <a:solidFill>
                  <a:schemeClr val="bg1"/>
                </a:solidFill>
                <a:effectLst/>
                <a:latin typeface="+mj-ea"/>
                <a:ea typeface="+mj-ea"/>
                <a:cs typeface="Times New Roman" panose="02020603050405020304" pitchFamily="18" charset="0"/>
              </a:rPr>
              <a:t>、</a:t>
            </a:r>
            <a:endParaRPr lang="zh-CN" altLang="en-US" sz="2800" dirty="0">
              <a:solidFill>
                <a:schemeClr val="bg1"/>
              </a:solidFill>
              <a:latin typeface="+mj-ea"/>
              <a:ea typeface="+mj-ea"/>
            </a:endParaRPr>
          </a:p>
        </p:txBody>
      </p:sp>
      <p:pic>
        <p:nvPicPr>
          <p:cNvPr id="69" name="图片 68"/>
          <p:cNvPicPr>
            <a:picLocks noChangeAspect="1"/>
          </p:cNvPicPr>
          <p:nvPr/>
        </p:nvPicPr>
        <p:blipFill>
          <a:blip r:embed="rId1" cstate="print">
            <a:extLst>
              <a:ext uri="{BEBA8EAE-BF5A-486C-A8C5-ECC9F3942E4B}">
                <a14:imgProps xmlns:a14="http://schemas.microsoft.com/office/drawing/2010/main">
                  <a14:imgLayer r:embed="rId2">
                    <a14:imgEffect>
                      <a14:brightnessContrast contrast="40000"/>
                    </a14:imgEffect>
                  </a14:imgLayer>
                </a14:imgProps>
              </a:ext>
            </a:extLst>
          </a:blip>
          <a:stretch>
            <a:fillRect/>
          </a:stretch>
        </p:blipFill>
        <p:spPr>
          <a:xfrm>
            <a:off x="9347506" y="1218035"/>
            <a:ext cx="2112656" cy="928602"/>
          </a:xfrm>
          <a:prstGeom prst="rect">
            <a:avLst/>
          </a:prstGeom>
        </p:spPr>
      </p:pic>
      <p:sp>
        <p:nvSpPr>
          <p:cNvPr id="54" name="矩形 53"/>
          <p:cNvSpPr/>
          <p:nvPr/>
        </p:nvSpPr>
        <p:spPr>
          <a:xfrm>
            <a:off x="2889281" y="2202584"/>
            <a:ext cx="8570881" cy="672144"/>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179705">
              <a:lnSpc>
                <a:spcPts val="2200"/>
              </a:lnSpc>
            </a:pPr>
            <a:r>
              <a:rPr lang="zh-CN" altLang="en-US" dirty="0">
                <a:solidFill>
                  <a:schemeClr val="tx1">
                    <a:lumMod val="85000"/>
                    <a:lumOff val="15000"/>
                  </a:schemeClr>
                </a:solidFill>
              </a:rPr>
              <a:t>中共提出</a:t>
            </a:r>
            <a:r>
              <a:rPr lang="zh-CN" altLang="en-US" b="1" dirty="0">
                <a:solidFill>
                  <a:schemeClr val="tx1">
                    <a:lumMod val="85000"/>
                    <a:lumOff val="15000"/>
                  </a:schemeClr>
                </a:solidFill>
              </a:rPr>
              <a:t>“百花齐放，百家争鸣”</a:t>
            </a:r>
            <a:r>
              <a:rPr lang="zh-CN" altLang="en-US" dirty="0">
                <a:solidFill>
                  <a:schemeClr val="tx1">
                    <a:lumMod val="85000"/>
                    <a:lumOff val="15000"/>
                  </a:schemeClr>
                </a:solidFill>
              </a:rPr>
              <a:t>的方针，使文学艺术创作出现了崭新的局面。</a:t>
            </a:r>
            <a:endParaRPr lang="zh-CN" altLang="en-US" dirty="0">
              <a:solidFill>
                <a:schemeClr val="tx1">
                  <a:lumMod val="85000"/>
                  <a:lumOff val="15000"/>
                </a:schemeClr>
              </a:solidFill>
            </a:endParaRPr>
          </a:p>
        </p:txBody>
      </p:sp>
      <p:sp>
        <p:nvSpPr>
          <p:cNvPr id="55" name="矩形 54"/>
          <p:cNvSpPr/>
          <p:nvPr/>
        </p:nvSpPr>
        <p:spPr>
          <a:xfrm rot="5400000">
            <a:off x="1360731" y="1439870"/>
            <a:ext cx="672143" cy="2197571"/>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56" name="文本框 55"/>
          <p:cNvSpPr txBox="1"/>
          <p:nvPr/>
        </p:nvSpPr>
        <p:spPr>
          <a:xfrm>
            <a:off x="1256401" y="2425491"/>
            <a:ext cx="1493054" cy="280627"/>
          </a:xfrm>
          <a:prstGeom prst="rect">
            <a:avLst/>
          </a:prstGeom>
          <a:noFill/>
        </p:spPr>
        <p:txBody>
          <a:bodyPr wrap="square">
            <a:spAutoFit/>
          </a:bodyPr>
          <a:lstStyle/>
          <a:p>
            <a:r>
              <a:rPr lang="en-US" altLang="zh-CN" sz="1600" dirty="0">
                <a:solidFill>
                  <a:schemeClr val="bg1"/>
                </a:solidFill>
                <a:latin typeface="Impact" panose="020B0806030902050204" pitchFamily="34" charset="0"/>
              </a:rPr>
              <a:t>1956</a:t>
            </a:r>
            <a:r>
              <a:rPr lang="zh-CN" altLang="en-US" sz="1600" dirty="0">
                <a:solidFill>
                  <a:schemeClr val="bg1"/>
                </a:solidFill>
                <a:latin typeface="Impact" panose="020B0806030902050204" pitchFamily="34" charset="0"/>
              </a:rPr>
              <a:t>年</a:t>
            </a:r>
            <a:endParaRPr lang="zh-CN" altLang="en-US" sz="1600" dirty="0">
              <a:solidFill>
                <a:schemeClr val="bg1"/>
              </a:solidFill>
              <a:latin typeface="Impact" panose="020B0806030902050204" pitchFamily="34" charset="0"/>
            </a:endParaRPr>
          </a:p>
        </p:txBody>
      </p:sp>
      <p:sp>
        <p:nvSpPr>
          <p:cNvPr id="73" name="文本框 72"/>
          <p:cNvSpPr txBox="1"/>
          <p:nvPr/>
        </p:nvSpPr>
        <p:spPr>
          <a:xfrm>
            <a:off x="586395" y="2369939"/>
            <a:ext cx="591553" cy="364628"/>
          </a:xfrm>
          <a:prstGeom prst="rect">
            <a:avLst/>
          </a:prstGeom>
          <a:noFill/>
        </p:spPr>
        <p:txBody>
          <a:bodyPr wrap="square" rtlCol="0">
            <a:spAutoFit/>
          </a:bodyPr>
          <a:lstStyle/>
          <a:p>
            <a:pPr algn="ctr"/>
            <a:r>
              <a:rPr lang="en-US" altLang="zh-CN" sz="2400" i="1" dirty="0">
                <a:gradFill>
                  <a:gsLst>
                    <a:gs pos="38000">
                      <a:srgbClr val="FFC000"/>
                    </a:gs>
                    <a:gs pos="81000">
                      <a:srgbClr val="FFFF00">
                        <a:alpha val="0"/>
                      </a:srgbClr>
                    </a:gs>
                  </a:gsLst>
                  <a:lin ang="5400000" scaled="0"/>
                </a:gradFill>
                <a:latin typeface="Impact" panose="020B0806030902050204" pitchFamily="34" charset="0"/>
              </a:rPr>
              <a:t>01</a:t>
            </a:r>
            <a:endParaRPr lang="zh-CN" altLang="en-US" sz="2400" i="1" dirty="0">
              <a:gradFill>
                <a:gsLst>
                  <a:gs pos="38000">
                    <a:srgbClr val="FFC000"/>
                  </a:gs>
                  <a:gs pos="81000">
                    <a:srgbClr val="FFFF00">
                      <a:alpha val="0"/>
                    </a:srgbClr>
                  </a:gs>
                </a:gsLst>
                <a:lin ang="5400000" scaled="0"/>
              </a:gradFill>
              <a:latin typeface="Impact" panose="020B0806030902050204" pitchFamily="34" charset="0"/>
            </a:endParaRPr>
          </a:p>
        </p:txBody>
      </p:sp>
      <p:sp>
        <p:nvSpPr>
          <p:cNvPr id="32" name="矩形 31"/>
          <p:cNvSpPr/>
          <p:nvPr/>
        </p:nvSpPr>
        <p:spPr>
          <a:xfrm>
            <a:off x="2889281" y="2964835"/>
            <a:ext cx="8570881" cy="672144"/>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179705">
              <a:lnSpc>
                <a:spcPts val="2200"/>
              </a:lnSpc>
            </a:pPr>
            <a:r>
              <a:rPr lang="zh-CN" altLang="en-US" b="1" dirty="0">
                <a:solidFill>
                  <a:schemeClr val="tx1">
                    <a:lumMod val="85000"/>
                    <a:lumOff val="15000"/>
                  </a:schemeClr>
                </a:solidFill>
              </a:rPr>
              <a:t>中共八大召开。</a:t>
            </a:r>
            <a:r>
              <a:rPr lang="zh-CN" altLang="en-US" dirty="0">
                <a:solidFill>
                  <a:schemeClr val="tx1">
                    <a:lumMod val="85000"/>
                    <a:lumOff val="15000"/>
                  </a:schemeClr>
                </a:solidFill>
              </a:rPr>
              <a:t>这是探索建设社会主义道路的良好开端。</a:t>
            </a:r>
            <a:endParaRPr lang="zh-CN" altLang="en-US" dirty="0">
              <a:solidFill>
                <a:schemeClr val="tx1">
                  <a:lumMod val="85000"/>
                  <a:lumOff val="15000"/>
                </a:schemeClr>
              </a:solidFill>
            </a:endParaRPr>
          </a:p>
        </p:txBody>
      </p:sp>
      <p:sp>
        <p:nvSpPr>
          <p:cNvPr id="33" name="矩形 32"/>
          <p:cNvSpPr/>
          <p:nvPr/>
        </p:nvSpPr>
        <p:spPr>
          <a:xfrm rot="5400000">
            <a:off x="1360731" y="2202122"/>
            <a:ext cx="672143" cy="2197571"/>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34" name="文本框 33"/>
          <p:cNvSpPr txBox="1"/>
          <p:nvPr/>
        </p:nvSpPr>
        <p:spPr>
          <a:xfrm>
            <a:off x="1256401" y="3187742"/>
            <a:ext cx="1493054" cy="306139"/>
          </a:xfrm>
          <a:prstGeom prst="rect">
            <a:avLst/>
          </a:prstGeom>
          <a:noFill/>
        </p:spPr>
        <p:txBody>
          <a:bodyPr wrap="square">
            <a:spAutoFit/>
          </a:bodyPr>
          <a:lstStyle/>
          <a:p>
            <a:r>
              <a:rPr lang="en-US" altLang="zh-CN">
                <a:solidFill>
                  <a:schemeClr val="bg1"/>
                </a:solidFill>
                <a:latin typeface="Impact" panose="020B0806030902050204" pitchFamily="34" charset="0"/>
              </a:rPr>
              <a:t>1956</a:t>
            </a:r>
            <a:r>
              <a:rPr lang="zh-CN" altLang="en-US">
                <a:solidFill>
                  <a:schemeClr val="bg1"/>
                </a:solidFill>
                <a:latin typeface="Impact" panose="020B0806030902050204" pitchFamily="34" charset="0"/>
              </a:rPr>
              <a:t>年</a:t>
            </a:r>
            <a:endParaRPr lang="zh-CN" altLang="en-US" dirty="0">
              <a:solidFill>
                <a:schemeClr val="bg1"/>
              </a:solidFill>
              <a:latin typeface="Impact" panose="020B0806030902050204" pitchFamily="34" charset="0"/>
            </a:endParaRPr>
          </a:p>
        </p:txBody>
      </p:sp>
      <p:sp>
        <p:nvSpPr>
          <p:cNvPr id="36" name="文本框 35"/>
          <p:cNvSpPr txBox="1"/>
          <p:nvPr/>
        </p:nvSpPr>
        <p:spPr>
          <a:xfrm>
            <a:off x="586395" y="3132190"/>
            <a:ext cx="591553" cy="364628"/>
          </a:xfrm>
          <a:prstGeom prst="rect">
            <a:avLst/>
          </a:prstGeom>
          <a:noFill/>
        </p:spPr>
        <p:txBody>
          <a:bodyPr wrap="square" rtlCol="0">
            <a:spAutoFit/>
          </a:bodyPr>
          <a:lstStyle/>
          <a:p>
            <a:pPr algn="ctr"/>
            <a:r>
              <a:rPr lang="en-US" altLang="zh-CN" sz="2400" i="1">
                <a:gradFill>
                  <a:gsLst>
                    <a:gs pos="38000">
                      <a:srgbClr val="FFC000"/>
                    </a:gs>
                    <a:gs pos="81000">
                      <a:srgbClr val="FFFF00">
                        <a:alpha val="0"/>
                      </a:srgbClr>
                    </a:gs>
                  </a:gsLst>
                  <a:lin ang="5400000" scaled="0"/>
                </a:gradFill>
                <a:latin typeface="Impact" panose="020B0806030902050204" pitchFamily="34" charset="0"/>
              </a:rPr>
              <a:t>02</a:t>
            </a:r>
            <a:endParaRPr lang="zh-CN" altLang="en-US" sz="2400" i="1" dirty="0">
              <a:gradFill>
                <a:gsLst>
                  <a:gs pos="38000">
                    <a:srgbClr val="FFC000"/>
                  </a:gs>
                  <a:gs pos="81000">
                    <a:srgbClr val="FFFF00">
                      <a:alpha val="0"/>
                    </a:srgbClr>
                  </a:gs>
                </a:gsLst>
                <a:lin ang="5400000" scaled="0"/>
              </a:gradFill>
              <a:latin typeface="Impact" panose="020B0806030902050204" pitchFamily="34" charset="0"/>
            </a:endParaRPr>
          </a:p>
        </p:txBody>
      </p:sp>
      <p:sp>
        <p:nvSpPr>
          <p:cNvPr id="37" name="矩形 36"/>
          <p:cNvSpPr/>
          <p:nvPr/>
        </p:nvSpPr>
        <p:spPr>
          <a:xfrm>
            <a:off x="2889281" y="3727086"/>
            <a:ext cx="8570881" cy="810888"/>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179705">
              <a:lnSpc>
                <a:spcPts val="2200"/>
              </a:lnSpc>
            </a:pPr>
            <a:r>
              <a:rPr lang="zh-CN" altLang="en-US" dirty="0">
                <a:solidFill>
                  <a:schemeClr val="tx1">
                    <a:lumMod val="85000"/>
                    <a:lumOff val="15000"/>
                  </a:schemeClr>
                </a:solidFill>
              </a:rPr>
              <a:t>“大跃进”和人民公社化运动开始。这是党在探索建设社会主义道路中的一次严重失误。</a:t>
            </a:r>
            <a:endParaRPr lang="zh-CN" altLang="en-US" dirty="0">
              <a:solidFill>
                <a:schemeClr val="tx1">
                  <a:lumMod val="85000"/>
                  <a:lumOff val="15000"/>
                </a:schemeClr>
              </a:solidFill>
            </a:endParaRPr>
          </a:p>
        </p:txBody>
      </p:sp>
      <p:sp>
        <p:nvSpPr>
          <p:cNvPr id="38" name="矩形 37"/>
          <p:cNvSpPr/>
          <p:nvPr/>
        </p:nvSpPr>
        <p:spPr>
          <a:xfrm rot="5400000">
            <a:off x="1291359" y="3033745"/>
            <a:ext cx="810887" cy="2197571"/>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39" name="文本框 38"/>
          <p:cNvSpPr txBox="1"/>
          <p:nvPr/>
        </p:nvSpPr>
        <p:spPr>
          <a:xfrm>
            <a:off x="1256401" y="3996005"/>
            <a:ext cx="1493054" cy="369332"/>
          </a:xfrm>
          <a:prstGeom prst="rect">
            <a:avLst/>
          </a:prstGeom>
          <a:noFill/>
        </p:spPr>
        <p:txBody>
          <a:bodyPr wrap="square">
            <a:spAutoFit/>
          </a:bodyPr>
          <a:lstStyle/>
          <a:p>
            <a:r>
              <a:rPr lang="en-US" altLang="zh-CN" dirty="0">
                <a:solidFill>
                  <a:schemeClr val="bg1"/>
                </a:solidFill>
                <a:latin typeface="Impact" panose="020B0806030902050204" pitchFamily="34" charset="0"/>
              </a:rPr>
              <a:t>1958</a:t>
            </a:r>
            <a:r>
              <a:rPr lang="zh-CN" altLang="en-US" dirty="0">
                <a:solidFill>
                  <a:schemeClr val="bg1"/>
                </a:solidFill>
                <a:latin typeface="Impact" panose="020B0806030902050204" pitchFamily="34" charset="0"/>
              </a:rPr>
              <a:t>年</a:t>
            </a:r>
            <a:endParaRPr lang="zh-CN" altLang="en-US" dirty="0">
              <a:solidFill>
                <a:schemeClr val="bg1"/>
              </a:solidFill>
              <a:latin typeface="Impact" panose="020B0806030902050204" pitchFamily="34" charset="0"/>
            </a:endParaRPr>
          </a:p>
        </p:txBody>
      </p:sp>
      <p:sp>
        <p:nvSpPr>
          <p:cNvPr id="40" name="文本框 39"/>
          <p:cNvSpPr txBox="1"/>
          <p:nvPr/>
        </p:nvSpPr>
        <p:spPr>
          <a:xfrm>
            <a:off x="586395" y="3928986"/>
            <a:ext cx="591553" cy="439894"/>
          </a:xfrm>
          <a:prstGeom prst="rect">
            <a:avLst/>
          </a:prstGeom>
          <a:noFill/>
        </p:spPr>
        <p:txBody>
          <a:bodyPr wrap="square" rtlCol="0">
            <a:spAutoFit/>
          </a:bodyPr>
          <a:lstStyle/>
          <a:p>
            <a:pPr algn="ctr"/>
            <a:r>
              <a:rPr lang="en-US" altLang="zh-CN" sz="2400" i="1" dirty="0">
                <a:gradFill>
                  <a:gsLst>
                    <a:gs pos="38000">
                      <a:srgbClr val="FFC000"/>
                    </a:gs>
                    <a:gs pos="81000">
                      <a:srgbClr val="FFFF00">
                        <a:alpha val="0"/>
                      </a:srgbClr>
                    </a:gs>
                  </a:gsLst>
                  <a:lin ang="5400000" scaled="0"/>
                </a:gradFill>
                <a:latin typeface="Impact" panose="020B0806030902050204" pitchFamily="34" charset="0"/>
              </a:rPr>
              <a:t>03</a:t>
            </a:r>
            <a:endParaRPr lang="zh-CN" altLang="en-US" sz="2400" i="1" dirty="0">
              <a:gradFill>
                <a:gsLst>
                  <a:gs pos="38000">
                    <a:srgbClr val="FFC000"/>
                  </a:gs>
                  <a:gs pos="81000">
                    <a:srgbClr val="FFFF00">
                      <a:alpha val="0"/>
                    </a:srgbClr>
                  </a:gs>
                </a:gsLst>
                <a:lin ang="5400000" scaled="0"/>
              </a:gradFill>
              <a:latin typeface="Impact" panose="020B0806030902050204" pitchFamily="34" charset="0"/>
            </a:endParaRPr>
          </a:p>
        </p:txBody>
      </p:sp>
      <p:sp>
        <p:nvSpPr>
          <p:cNvPr id="42" name="矩形 41"/>
          <p:cNvSpPr/>
          <p:nvPr/>
        </p:nvSpPr>
        <p:spPr>
          <a:xfrm>
            <a:off x="2889281" y="4628081"/>
            <a:ext cx="8570881" cy="759846"/>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179705">
              <a:lnSpc>
                <a:spcPts val="2200"/>
              </a:lnSpc>
            </a:pPr>
            <a:r>
              <a:rPr lang="zh-CN" altLang="en-US" b="1" dirty="0">
                <a:solidFill>
                  <a:schemeClr val="tx1">
                    <a:lumMod val="85000"/>
                    <a:lumOff val="15000"/>
                  </a:schemeClr>
                </a:solidFill>
              </a:rPr>
              <a:t>西藏地区完成民主改革</a:t>
            </a:r>
            <a:r>
              <a:rPr lang="zh-CN" altLang="en-US" dirty="0">
                <a:solidFill>
                  <a:schemeClr val="tx1">
                    <a:lumMod val="85000"/>
                    <a:lumOff val="15000"/>
                  </a:schemeClr>
                </a:solidFill>
              </a:rPr>
              <a:t>，废除了封建农奴制度，百万农奴翻身当家做了主人，进入社会主义阶段。</a:t>
            </a:r>
            <a:endParaRPr lang="zh-CN" altLang="en-US" dirty="0">
              <a:solidFill>
                <a:schemeClr val="tx1">
                  <a:lumMod val="85000"/>
                  <a:lumOff val="15000"/>
                </a:schemeClr>
              </a:solidFill>
            </a:endParaRPr>
          </a:p>
        </p:txBody>
      </p:sp>
      <p:sp>
        <p:nvSpPr>
          <p:cNvPr id="43" name="矩形 42"/>
          <p:cNvSpPr/>
          <p:nvPr/>
        </p:nvSpPr>
        <p:spPr>
          <a:xfrm rot="5400000">
            <a:off x="1316879" y="3909218"/>
            <a:ext cx="759847" cy="2197571"/>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45" name="文本框 44"/>
          <p:cNvSpPr txBox="1"/>
          <p:nvPr/>
        </p:nvSpPr>
        <p:spPr>
          <a:xfrm>
            <a:off x="586395" y="4717150"/>
            <a:ext cx="591553" cy="581709"/>
          </a:xfrm>
          <a:prstGeom prst="rect">
            <a:avLst/>
          </a:prstGeom>
          <a:noFill/>
        </p:spPr>
        <p:txBody>
          <a:bodyPr wrap="square" rtlCol="0">
            <a:spAutoFit/>
          </a:bodyPr>
          <a:lstStyle/>
          <a:p>
            <a:pPr algn="ctr"/>
            <a:r>
              <a:rPr lang="en-US" altLang="zh-CN" sz="2400" i="1" dirty="0">
                <a:gradFill>
                  <a:gsLst>
                    <a:gs pos="38000">
                      <a:srgbClr val="FFC000"/>
                    </a:gs>
                    <a:gs pos="81000">
                      <a:srgbClr val="FFFF00">
                        <a:alpha val="0"/>
                      </a:srgbClr>
                    </a:gs>
                  </a:gsLst>
                  <a:lin ang="5400000" scaled="0"/>
                </a:gradFill>
                <a:latin typeface="Impact" panose="020B0806030902050204" pitchFamily="34" charset="0"/>
              </a:rPr>
              <a:t>04</a:t>
            </a:r>
            <a:endParaRPr lang="zh-CN" altLang="en-US" sz="2400" i="1" dirty="0">
              <a:gradFill>
                <a:gsLst>
                  <a:gs pos="38000">
                    <a:srgbClr val="FFC000"/>
                  </a:gs>
                  <a:gs pos="81000">
                    <a:srgbClr val="FFFF00">
                      <a:alpha val="0"/>
                    </a:srgbClr>
                  </a:gs>
                </a:gsLst>
                <a:lin ang="5400000" scaled="0"/>
              </a:gradFill>
              <a:latin typeface="Impact" panose="020B0806030902050204" pitchFamily="34" charset="0"/>
            </a:endParaRPr>
          </a:p>
        </p:txBody>
      </p:sp>
      <p:sp>
        <p:nvSpPr>
          <p:cNvPr id="44" name="文本框 43"/>
          <p:cNvSpPr txBox="1"/>
          <p:nvPr/>
        </p:nvSpPr>
        <p:spPr>
          <a:xfrm>
            <a:off x="1256401" y="4670488"/>
            <a:ext cx="1493054" cy="736830"/>
          </a:xfrm>
          <a:prstGeom prst="rect">
            <a:avLst/>
          </a:prstGeom>
          <a:noFill/>
        </p:spPr>
        <p:txBody>
          <a:bodyPr wrap="square">
            <a:spAutoFit/>
          </a:bodyPr>
          <a:lstStyle/>
          <a:p>
            <a:r>
              <a:rPr lang="en-US" altLang="zh-CN" sz="1600" dirty="0">
                <a:solidFill>
                  <a:schemeClr val="bg1"/>
                </a:solidFill>
                <a:latin typeface="Impact" panose="020B0806030902050204" pitchFamily="34" charset="0"/>
              </a:rPr>
              <a:t>20</a:t>
            </a:r>
            <a:r>
              <a:rPr lang="zh-CN" altLang="en-US" sz="1600" dirty="0">
                <a:solidFill>
                  <a:schemeClr val="bg1"/>
                </a:solidFill>
                <a:latin typeface="Impact" panose="020B0806030902050204" pitchFamily="34" charset="0"/>
              </a:rPr>
              <a:t>世纪</a:t>
            </a:r>
            <a:r>
              <a:rPr lang="en-US" altLang="zh-CN" sz="1600" dirty="0">
                <a:solidFill>
                  <a:schemeClr val="bg1"/>
                </a:solidFill>
                <a:latin typeface="Impact" panose="020B0806030902050204" pitchFamily="34" charset="0"/>
              </a:rPr>
              <a:t>60</a:t>
            </a:r>
            <a:endParaRPr lang="en-US" altLang="zh-CN" sz="1600" dirty="0">
              <a:solidFill>
                <a:schemeClr val="bg1"/>
              </a:solidFill>
              <a:latin typeface="Impact" panose="020B0806030902050204" pitchFamily="34" charset="0"/>
            </a:endParaRPr>
          </a:p>
          <a:p>
            <a:r>
              <a:rPr lang="zh-CN" altLang="en-US" sz="1600" dirty="0">
                <a:solidFill>
                  <a:schemeClr val="bg1"/>
                </a:solidFill>
                <a:latin typeface="Impact" panose="020B0806030902050204" pitchFamily="34" charset="0"/>
              </a:rPr>
              <a:t>年代初</a:t>
            </a:r>
            <a:endParaRPr lang="zh-CN" altLang="en-US" sz="1600" dirty="0">
              <a:solidFill>
                <a:schemeClr val="bg1"/>
              </a:solidFill>
              <a:latin typeface="Impact" panose="020B0806030902050204" pitchFamily="34" charset="0"/>
            </a:endParaRPr>
          </a:p>
        </p:txBody>
      </p:sp>
      <p:sp>
        <p:nvSpPr>
          <p:cNvPr id="49" name="文本框 48"/>
          <p:cNvSpPr txBox="1"/>
          <p:nvPr/>
        </p:nvSpPr>
        <p:spPr>
          <a:xfrm>
            <a:off x="1256401" y="5730106"/>
            <a:ext cx="1493054" cy="329282"/>
          </a:xfrm>
          <a:prstGeom prst="rect">
            <a:avLst/>
          </a:prstGeom>
          <a:noFill/>
        </p:spPr>
        <p:txBody>
          <a:bodyPr wrap="square">
            <a:spAutoFit/>
          </a:bodyPr>
          <a:lstStyle/>
          <a:p>
            <a:r>
              <a:rPr lang="en-US" altLang="zh-CN" dirty="0">
                <a:solidFill>
                  <a:schemeClr val="bg1"/>
                </a:solidFill>
                <a:latin typeface="Impact" panose="020B0806030902050204" pitchFamily="34" charset="0"/>
              </a:rPr>
              <a:t>1956</a:t>
            </a:r>
            <a:r>
              <a:rPr lang="zh-CN" altLang="en-US" dirty="0">
                <a:solidFill>
                  <a:schemeClr val="bg1"/>
                </a:solidFill>
                <a:latin typeface="Impact" panose="020B0806030902050204" pitchFamily="34" charset="0"/>
              </a:rPr>
              <a:t>年底</a:t>
            </a:r>
            <a:endParaRPr lang="zh-CN" altLang="en-US" dirty="0">
              <a:solidFill>
                <a:schemeClr val="bg1"/>
              </a:solidFill>
              <a:latin typeface="Impact" panose="020B0806030902050204" pitchFamily="34" charset="0"/>
            </a:endParaRPr>
          </a:p>
        </p:txBody>
      </p:sp>
      <p:sp>
        <p:nvSpPr>
          <p:cNvPr id="47" name="矩形 46"/>
          <p:cNvSpPr/>
          <p:nvPr/>
        </p:nvSpPr>
        <p:spPr>
          <a:xfrm rot="5400000">
            <a:off x="1313201" y="4782242"/>
            <a:ext cx="767199" cy="2197571"/>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46" name="矩形 45"/>
          <p:cNvSpPr/>
          <p:nvPr/>
        </p:nvSpPr>
        <p:spPr>
          <a:xfrm>
            <a:off x="2889281" y="5497427"/>
            <a:ext cx="8570881" cy="767200"/>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179705">
              <a:lnSpc>
                <a:spcPts val="2200"/>
              </a:lnSpc>
            </a:pPr>
            <a:r>
              <a:rPr lang="zh-CN" altLang="en-US" dirty="0">
                <a:solidFill>
                  <a:schemeClr val="tx1">
                    <a:lumMod val="85000"/>
                    <a:lumOff val="15000"/>
                  </a:schemeClr>
                </a:solidFill>
              </a:rPr>
              <a:t>党和政府全面调整国民经济 </a:t>
            </a:r>
            <a:r>
              <a:rPr lang="en-US" altLang="zh-CN" dirty="0">
                <a:solidFill>
                  <a:schemeClr val="tx1">
                    <a:lumMod val="85000"/>
                    <a:lumOff val="15000"/>
                  </a:schemeClr>
                </a:solidFill>
              </a:rPr>
              <a:t>,</a:t>
            </a:r>
            <a:r>
              <a:rPr lang="zh-CN" altLang="en-US" dirty="0">
                <a:solidFill>
                  <a:schemeClr val="tx1">
                    <a:lumMod val="85000"/>
                    <a:lumOff val="15000"/>
                  </a:schemeClr>
                </a:solidFill>
              </a:rPr>
              <a:t>恢复发展生产。</a:t>
            </a:r>
            <a:endParaRPr lang="zh-CN" altLang="en-US" dirty="0">
              <a:solidFill>
                <a:schemeClr val="tx1">
                  <a:lumMod val="85000"/>
                  <a:lumOff val="15000"/>
                </a:schemeClr>
              </a:solidFill>
            </a:endParaRPr>
          </a:p>
        </p:txBody>
      </p:sp>
      <p:sp>
        <p:nvSpPr>
          <p:cNvPr id="50" name="文本框 49"/>
          <p:cNvSpPr txBox="1"/>
          <p:nvPr/>
        </p:nvSpPr>
        <p:spPr>
          <a:xfrm>
            <a:off x="586395" y="5675226"/>
            <a:ext cx="591553" cy="411603"/>
          </a:xfrm>
          <a:prstGeom prst="rect">
            <a:avLst/>
          </a:prstGeom>
          <a:noFill/>
        </p:spPr>
        <p:txBody>
          <a:bodyPr wrap="square" rtlCol="0">
            <a:spAutoFit/>
          </a:bodyPr>
          <a:lstStyle/>
          <a:p>
            <a:pPr algn="ctr"/>
            <a:r>
              <a:rPr lang="en-US" altLang="zh-CN" sz="2400" i="1" dirty="0">
                <a:gradFill>
                  <a:gsLst>
                    <a:gs pos="38000">
                      <a:srgbClr val="FFC000"/>
                    </a:gs>
                    <a:gs pos="81000">
                      <a:srgbClr val="FFFF00">
                        <a:alpha val="0"/>
                      </a:srgbClr>
                    </a:gs>
                  </a:gsLst>
                  <a:lin ang="5400000" scaled="0"/>
                </a:gradFill>
                <a:latin typeface="Impact" panose="020B0806030902050204" pitchFamily="34" charset="0"/>
              </a:rPr>
              <a:t>05</a:t>
            </a:r>
            <a:endParaRPr lang="zh-CN" altLang="en-US" sz="2400" i="1" dirty="0">
              <a:gradFill>
                <a:gsLst>
                  <a:gs pos="38000">
                    <a:srgbClr val="FFC000"/>
                  </a:gs>
                  <a:gs pos="81000">
                    <a:srgbClr val="FFFF00">
                      <a:alpha val="0"/>
                    </a:srgbClr>
                  </a:gs>
                </a:gsLst>
                <a:lin ang="5400000" scaled="0"/>
              </a:gradFill>
              <a:latin typeface="Impact" panose="020B0806030902050204" pitchFamily="34" charset="0"/>
            </a:endParaRPr>
          </a:p>
        </p:txBody>
      </p:sp>
      <p:sp>
        <p:nvSpPr>
          <p:cNvPr id="63" name="文本框 62"/>
          <p:cNvSpPr txBox="1"/>
          <p:nvPr/>
        </p:nvSpPr>
        <p:spPr>
          <a:xfrm>
            <a:off x="1256401" y="5716386"/>
            <a:ext cx="1493054" cy="329282"/>
          </a:xfrm>
          <a:prstGeom prst="rect">
            <a:avLst/>
          </a:prstGeom>
          <a:noFill/>
        </p:spPr>
        <p:txBody>
          <a:bodyPr wrap="square">
            <a:spAutoFit/>
          </a:bodyPr>
          <a:lstStyle/>
          <a:p>
            <a:r>
              <a:rPr lang="en-US" altLang="zh-CN" dirty="0">
                <a:solidFill>
                  <a:schemeClr val="bg1"/>
                </a:solidFill>
                <a:latin typeface="Impact" panose="020B0806030902050204" pitchFamily="34" charset="0"/>
              </a:rPr>
              <a:t>1961</a:t>
            </a:r>
            <a:r>
              <a:rPr lang="zh-CN" altLang="en-US" dirty="0">
                <a:solidFill>
                  <a:schemeClr val="bg1"/>
                </a:solidFill>
                <a:latin typeface="Impact" panose="020B0806030902050204" pitchFamily="34" charset="0"/>
              </a:rPr>
              <a:t>年春</a:t>
            </a:r>
            <a:endParaRPr lang="zh-CN" altLang="en-US" dirty="0">
              <a:solidFill>
                <a:schemeClr val="bg1"/>
              </a:solidFill>
              <a:latin typeface="Impact" panose="020B080603090205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3970" y="195812"/>
            <a:ext cx="991876" cy="830997"/>
          </a:xfrm>
          <a:prstGeom prst="rect">
            <a:avLst/>
          </a:prstGeom>
          <a:noFill/>
        </p:spPr>
        <p:txBody>
          <a:bodyPr wrap="square" rtlCol="0">
            <a:spAutoFit/>
          </a:bodyPr>
          <a:lstStyle/>
          <a:p>
            <a:pPr algn="ctr"/>
            <a:r>
              <a:rPr lang="en-US" altLang="zh-CN" sz="4800" dirty="0">
                <a:gradFill>
                  <a:gsLst>
                    <a:gs pos="100000">
                      <a:srgbClr val="C00000"/>
                    </a:gs>
                    <a:gs pos="46000">
                      <a:srgbClr val="FF0000"/>
                    </a:gs>
                    <a:gs pos="17000">
                      <a:srgbClr val="FFC000"/>
                    </a:gs>
                  </a:gsLst>
                  <a:lin ang="5400000" scaled="1"/>
                </a:gradFill>
                <a:latin typeface="Impact" panose="020B0806030902050204" pitchFamily="34" charset="0"/>
              </a:rPr>
              <a:t>01</a:t>
            </a:r>
            <a:endParaRPr lang="zh-CN" altLang="en-US" sz="4800" dirty="0">
              <a:gradFill>
                <a:gsLst>
                  <a:gs pos="100000">
                    <a:srgbClr val="C00000"/>
                  </a:gs>
                  <a:gs pos="46000">
                    <a:srgbClr val="FF0000"/>
                  </a:gs>
                  <a:gs pos="17000">
                    <a:srgbClr val="FFC000"/>
                  </a:gs>
                </a:gsLst>
                <a:lin ang="5400000" scaled="1"/>
              </a:gradFill>
              <a:latin typeface="Impact" panose="020B0806030902050204" pitchFamily="34" charset="0"/>
            </a:endParaRPr>
          </a:p>
        </p:txBody>
      </p:sp>
      <p:sp>
        <p:nvSpPr>
          <p:cNvPr id="5" name="文本框 4"/>
          <p:cNvSpPr txBox="1"/>
          <p:nvPr/>
        </p:nvSpPr>
        <p:spPr>
          <a:xfrm>
            <a:off x="1101121" y="317177"/>
            <a:ext cx="7016283" cy="492443"/>
          </a:xfrm>
          <a:prstGeom prst="rect">
            <a:avLst/>
          </a:prstGeom>
          <a:noFill/>
        </p:spPr>
        <p:txBody>
          <a:bodyPr wrap="square">
            <a:spAutoFit/>
          </a:bodyPr>
          <a:lstStyle/>
          <a:p>
            <a:r>
              <a:rPr lang="zh-CN" altLang="en-US" sz="2600" dirty="0">
                <a:solidFill>
                  <a:schemeClr val="tx1">
                    <a:lumMod val="85000"/>
                    <a:lumOff val="15000"/>
                  </a:schemeClr>
                </a:solidFill>
              </a:rPr>
              <a:t>新中国重要历史时期的划分及大事件</a:t>
            </a:r>
            <a:endParaRPr lang="zh-CN" altLang="en-US" sz="2600" dirty="0">
              <a:solidFill>
                <a:schemeClr val="tx1">
                  <a:lumMod val="85000"/>
                  <a:lumOff val="15000"/>
                </a:schemeClr>
              </a:solidFill>
            </a:endParaRPr>
          </a:p>
        </p:txBody>
      </p:sp>
      <p:sp>
        <p:nvSpPr>
          <p:cNvPr id="7" name="平行四边形 6"/>
          <p:cNvSpPr/>
          <p:nvPr/>
        </p:nvSpPr>
        <p:spPr>
          <a:xfrm>
            <a:off x="1873071" y="1360573"/>
            <a:ext cx="9587091" cy="672144"/>
          </a:xfrm>
          <a:prstGeom prst="parallelogram">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287303" y="1383197"/>
            <a:ext cx="7092934" cy="523220"/>
          </a:xfrm>
          <a:prstGeom prst="rect">
            <a:avLst/>
          </a:prstGeom>
          <a:noFill/>
        </p:spPr>
        <p:txBody>
          <a:bodyPr wrap="square">
            <a:spAutoFit/>
          </a:bodyPr>
          <a:lstStyle/>
          <a:p>
            <a:r>
              <a:rPr lang="zh-CN" altLang="en-US" sz="2800" kern="100" dirty="0">
                <a:solidFill>
                  <a:srgbClr val="FFFF00"/>
                </a:solidFill>
                <a:effectLst/>
                <a:latin typeface="+mj-ea"/>
                <a:ea typeface="+mj-ea"/>
                <a:cs typeface="Times New Roman" panose="02020603050405020304" pitchFamily="18" charset="0"/>
              </a:rPr>
              <a:t>“文化大革命”时期：</a:t>
            </a:r>
            <a:r>
              <a:rPr lang="en-US" altLang="zh-CN" sz="2800" kern="100" dirty="0">
                <a:solidFill>
                  <a:srgbClr val="FFFF00"/>
                </a:solidFill>
                <a:effectLst/>
                <a:latin typeface="+mj-ea"/>
                <a:ea typeface="+mj-ea"/>
                <a:cs typeface="Times New Roman" panose="02020603050405020304" pitchFamily="18" charset="0"/>
              </a:rPr>
              <a:t>1966—1976</a:t>
            </a:r>
            <a:r>
              <a:rPr lang="zh-CN" altLang="en-US" sz="2800" kern="100" dirty="0">
                <a:solidFill>
                  <a:srgbClr val="FFFF00"/>
                </a:solidFill>
                <a:effectLst/>
                <a:latin typeface="+mj-ea"/>
                <a:ea typeface="+mj-ea"/>
                <a:cs typeface="Times New Roman" panose="02020603050405020304" pitchFamily="18" charset="0"/>
              </a:rPr>
              <a:t>年</a:t>
            </a:r>
            <a:endParaRPr lang="zh-CN" altLang="en-US" sz="2800" kern="100" dirty="0">
              <a:solidFill>
                <a:srgbClr val="FFFF00"/>
              </a:solidFill>
              <a:effectLst/>
              <a:latin typeface="+mj-ea"/>
              <a:ea typeface="+mj-ea"/>
              <a:cs typeface="Times New Roman" panose="02020603050405020304" pitchFamily="18" charset="0"/>
            </a:endParaRPr>
          </a:p>
        </p:txBody>
      </p:sp>
      <p:sp>
        <p:nvSpPr>
          <p:cNvPr id="9" name="平行四边形 8"/>
          <p:cNvSpPr/>
          <p:nvPr/>
        </p:nvSpPr>
        <p:spPr>
          <a:xfrm>
            <a:off x="598016" y="1360573"/>
            <a:ext cx="1307786" cy="672144"/>
          </a:xfrm>
          <a:prstGeom prst="parallelogram">
            <a:avLst/>
          </a:prstGeom>
          <a:solidFill>
            <a:srgbClr val="3D1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957000" y="1378984"/>
            <a:ext cx="625577" cy="523220"/>
          </a:xfrm>
          <a:prstGeom prst="rect">
            <a:avLst/>
          </a:prstGeom>
          <a:noFill/>
        </p:spPr>
        <p:txBody>
          <a:bodyPr wrap="square">
            <a:spAutoFit/>
          </a:bodyPr>
          <a:lstStyle/>
          <a:p>
            <a:r>
              <a:rPr lang="zh-CN" altLang="en-US" sz="2800" kern="100" dirty="0">
                <a:solidFill>
                  <a:schemeClr val="bg1"/>
                </a:solidFill>
                <a:effectLst/>
                <a:latin typeface="+mj-ea"/>
                <a:ea typeface="+mj-ea"/>
                <a:cs typeface="Times New Roman" panose="02020603050405020304" pitchFamily="18" charset="0"/>
              </a:rPr>
              <a:t>四</a:t>
            </a:r>
            <a:r>
              <a:rPr lang="zh-CN" altLang="zh-CN" sz="2800" kern="100" dirty="0">
                <a:solidFill>
                  <a:schemeClr val="bg1"/>
                </a:solidFill>
                <a:effectLst/>
                <a:latin typeface="+mj-ea"/>
                <a:ea typeface="+mj-ea"/>
                <a:cs typeface="Times New Roman" panose="02020603050405020304" pitchFamily="18" charset="0"/>
              </a:rPr>
              <a:t>、</a:t>
            </a:r>
            <a:endParaRPr lang="zh-CN" altLang="en-US" sz="2800" dirty="0">
              <a:solidFill>
                <a:schemeClr val="bg1"/>
              </a:solidFill>
              <a:latin typeface="+mj-ea"/>
              <a:ea typeface="+mj-ea"/>
            </a:endParaRPr>
          </a:p>
        </p:txBody>
      </p:sp>
      <p:pic>
        <p:nvPicPr>
          <p:cNvPr id="11" name="图片 10"/>
          <p:cNvPicPr>
            <a:picLocks noChangeAspect="1"/>
          </p:cNvPicPr>
          <p:nvPr/>
        </p:nvPicPr>
        <p:blipFill>
          <a:blip r:embed="rId1" cstate="print">
            <a:extLst>
              <a:ext uri="{BEBA8EAE-BF5A-486C-A8C5-ECC9F3942E4B}">
                <a14:imgProps xmlns:a14="http://schemas.microsoft.com/office/drawing/2010/main">
                  <a14:imgLayer r:embed="rId2">
                    <a14:imgEffect>
                      <a14:brightnessContrast contrast="40000"/>
                    </a14:imgEffect>
                  </a14:imgLayer>
                </a14:imgProps>
              </a:ext>
            </a:extLst>
          </a:blip>
          <a:stretch>
            <a:fillRect/>
          </a:stretch>
        </p:blipFill>
        <p:spPr>
          <a:xfrm>
            <a:off x="9347506" y="1218035"/>
            <a:ext cx="2112656" cy="928602"/>
          </a:xfrm>
          <a:prstGeom prst="rect">
            <a:avLst/>
          </a:prstGeom>
        </p:spPr>
      </p:pic>
      <p:sp>
        <p:nvSpPr>
          <p:cNvPr id="13" name="任意多边形: 形状 12"/>
          <p:cNvSpPr/>
          <p:nvPr/>
        </p:nvSpPr>
        <p:spPr>
          <a:xfrm>
            <a:off x="2621278" y="2480401"/>
            <a:ext cx="8505430" cy="805056"/>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1080135"/>
            <a:r>
              <a:rPr lang="zh-CN" altLang="en-US" dirty="0">
                <a:solidFill>
                  <a:schemeClr val="tx1">
                    <a:lumMod val="85000"/>
                    <a:lumOff val="15000"/>
                  </a:schemeClr>
                </a:solidFill>
              </a:rPr>
              <a:t>我国成功发射第一颗</a:t>
            </a:r>
            <a:r>
              <a:rPr lang="zh-CN" altLang="en-US">
                <a:solidFill>
                  <a:schemeClr val="tx1">
                    <a:lumMod val="85000"/>
                    <a:lumOff val="15000"/>
                  </a:schemeClr>
                </a:solidFill>
              </a:rPr>
              <a:t>人造地球卫星东方红</a:t>
            </a:r>
            <a:r>
              <a:rPr lang="en-US" dirty="0">
                <a:solidFill>
                  <a:schemeClr val="tx1">
                    <a:lumMod val="85000"/>
                    <a:lumOff val="15000"/>
                  </a:schemeClr>
                </a:solidFill>
              </a:rPr>
              <a:t>1</a:t>
            </a:r>
            <a:r>
              <a:rPr lang="zh-CN" altLang="en-US" dirty="0">
                <a:solidFill>
                  <a:schemeClr val="tx1">
                    <a:lumMod val="85000"/>
                    <a:lumOff val="15000"/>
                  </a:schemeClr>
                </a:solidFill>
              </a:rPr>
              <a:t>号。</a:t>
            </a:r>
            <a:endParaRPr lang="zh-CN" altLang="en-US" dirty="0">
              <a:solidFill>
                <a:schemeClr val="tx1">
                  <a:lumMod val="85000"/>
                  <a:lumOff val="15000"/>
                </a:schemeClr>
              </a:solidFill>
            </a:endParaRPr>
          </a:p>
        </p:txBody>
      </p:sp>
      <p:sp>
        <p:nvSpPr>
          <p:cNvPr id="26" name="矩形 25"/>
          <p:cNvSpPr/>
          <p:nvPr/>
        </p:nvSpPr>
        <p:spPr>
          <a:xfrm>
            <a:off x="647456" y="2625754"/>
            <a:ext cx="2620846" cy="514350"/>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文本框 23"/>
          <p:cNvSpPr txBox="1"/>
          <p:nvPr/>
        </p:nvSpPr>
        <p:spPr>
          <a:xfrm>
            <a:off x="1488705" y="2691356"/>
            <a:ext cx="834194" cy="369332"/>
          </a:xfrm>
          <a:prstGeom prst="rect">
            <a:avLst/>
          </a:prstGeom>
          <a:noFill/>
        </p:spPr>
        <p:txBody>
          <a:bodyPr wrap="square">
            <a:spAutoFit/>
          </a:bodyPr>
          <a:lstStyle/>
          <a:p>
            <a:r>
              <a:rPr lang="en-US" altLang="zh-CN" dirty="0">
                <a:solidFill>
                  <a:schemeClr val="bg1"/>
                </a:solidFill>
                <a:latin typeface="Impact" panose="020B0806030902050204" pitchFamily="34" charset="0"/>
              </a:rPr>
              <a:t>1970</a:t>
            </a:r>
            <a:r>
              <a:rPr lang="zh-CN" altLang="en-US" dirty="0">
                <a:solidFill>
                  <a:schemeClr val="bg1"/>
                </a:solidFill>
                <a:latin typeface="Impact" panose="020B0806030902050204" pitchFamily="34" charset="0"/>
              </a:rPr>
              <a:t>年</a:t>
            </a:r>
            <a:endParaRPr lang="zh-CN" altLang="en-US" dirty="0">
              <a:solidFill>
                <a:schemeClr val="bg1"/>
              </a:solidFill>
              <a:latin typeface="Impact" panose="020B0806030902050204" pitchFamily="34" charset="0"/>
            </a:endParaRPr>
          </a:p>
        </p:txBody>
      </p:sp>
      <p:sp>
        <p:nvSpPr>
          <p:cNvPr id="25" name="文本框 24"/>
          <p:cNvSpPr txBox="1"/>
          <p:nvPr/>
        </p:nvSpPr>
        <p:spPr>
          <a:xfrm>
            <a:off x="787916" y="2666420"/>
            <a:ext cx="591553" cy="364628"/>
          </a:xfrm>
          <a:prstGeom prst="rect">
            <a:avLst/>
          </a:prstGeom>
          <a:noFill/>
        </p:spPr>
        <p:txBody>
          <a:bodyPr wrap="square" rtlCol="0">
            <a:spAutoFit/>
          </a:bodyPr>
          <a:lstStyle/>
          <a:p>
            <a:pPr algn="ctr"/>
            <a:r>
              <a:rPr lang="en-US" altLang="zh-CN" sz="2400" i="1" dirty="0">
                <a:gradFill>
                  <a:gsLst>
                    <a:gs pos="38000">
                      <a:srgbClr val="FFC000"/>
                    </a:gs>
                    <a:gs pos="81000">
                      <a:srgbClr val="FFFF00">
                        <a:alpha val="0"/>
                      </a:srgbClr>
                    </a:gs>
                  </a:gsLst>
                  <a:lin ang="5400000" scaled="0"/>
                </a:gradFill>
                <a:latin typeface="Impact" panose="020B0806030902050204" pitchFamily="34" charset="0"/>
              </a:rPr>
              <a:t>01</a:t>
            </a:r>
            <a:endParaRPr lang="zh-CN" altLang="en-US" sz="2400" i="1" dirty="0">
              <a:gradFill>
                <a:gsLst>
                  <a:gs pos="38000">
                    <a:srgbClr val="FFC000"/>
                  </a:gs>
                  <a:gs pos="81000">
                    <a:srgbClr val="FFFF00">
                      <a:alpha val="0"/>
                    </a:srgbClr>
                  </a:gs>
                </a:gsLst>
                <a:lin ang="5400000" scaled="0"/>
              </a:gradFill>
              <a:latin typeface="Impact" panose="020B0806030902050204" pitchFamily="34" charset="0"/>
            </a:endParaRPr>
          </a:p>
        </p:txBody>
      </p:sp>
      <p:sp>
        <p:nvSpPr>
          <p:cNvPr id="28" name="任意多边形: 形状 12"/>
          <p:cNvSpPr/>
          <p:nvPr/>
        </p:nvSpPr>
        <p:spPr>
          <a:xfrm>
            <a:off x="2621278" y="3405668"/>
            <a:ext cx="8505430" cy="805056"/>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1080135"/>
            <a:r>
              <a:rPr lang="zh-CN" altLang="en-US" dirty="0">
                <a:solidFill>
                  <a:schemeClr val="tx1">
                    <a:lumMod val="85000"/>
                    <a:lumOff val="15000"/>
                  </a:schemeClr>
                </a:solidFill>
              </a:rPr>
              <a:t>“九一三”事件，林彪反革命集团被粉碎。</a:t>
            </a:r>
            <a:endParaRPr lang="zh-CN" altLang="en-US" dirty="0">
              <a:solidFill>
                <a:schemeClr val="tx1">
                  <a:lumMod val="85000"/>
                  <a:lumOff val="15000"/>
                </a:schemeClr>
              </a:solidFill>
            </a:endParaRPr>
          </a:p>
        </p:txBody>
      </p:sp>
      <p:sp>
        <p:nvSpPr>
          <p:cNvPr id="30" name="矩形 29"/>
          <p:cNvSpPr/>
          <p:nvPr/>
        </p:nvSpPr>
        <p:spPr>
          <a:xfrm>
            <a:off x="647455" y="3551021"/>
            <a:ext cx="2620847" cy="514350"/>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文本框 30"/>
          <p:cNvSpPr txBox="1"/>
          <p:nvPr/>
        </p:nvSpPr>
        <p:spPr>
          <a:xfrm>
            <a:off x="1488705" y="3616623"/>
            <a:ext cx="1762517" cy="369332"/>
          </a:xfrm>
          <a:prstGeom prst="rect">
            <a:avLst/>
          </a:prstGeom>
          <a:noFill/>
        </p:spPr>
        <p:txBody>
          <a:bodyPr wrap="square">
            <a:spAutoFit/>
          </a:bodyPr>
          <a:lstStyle/>
          <a:p>
            <a:r>
              <a:rPr lang="en-US" altLang="zh-CN" dirty="0">
                <a:solidFill>
                  <a:schemeClr val="bg1"/>
                </a:solidFill>
                <a:latin typeface="Impact" panose="020B0806030902050204" pitchFamily="34" charset="0"/>
              </a:rPr>
              <a:t>1971</a:t>
            </a:r>
            <a:r>
              <a:rPr lang="zh-CN" altLang="en-US" dirty="0">
                <a:solidFill>
                  <a:schemeClr val="bg1"/>
                </a:solidFill>
                <a:latin typeface="Impact" panose="020B0806030902050204" pitchFamily="34" charset="0"/>
              </a:rPr>
              <a:t>年</a:t>
            </a:r>
            <a:r>
              <a:rPr lang="en-US" altLang="zh-CN" dirty="0">
                <a:solidFill>
                  <a:schemeClr val="bg1"/>
                </a:solidFill>
                <a:latin typeface="Impact" panose="020B0806030902050204" pitchFamily="34" charset="0"/>
              </a:rPr>
              <a:t>9</a:t>
            </a:r>
            <a:r>
              <a:rPr lang="zh-CN" altLang="en-US" dirty="0">
                <a:solidFill>
                  <a:schemeClr val="bg1"/>
                </a:solidFill>
                <a:latin typeface="Impact" panose="020B0806030902050204" pitchFamily="34" charset="0"/>
              </a:rPr>
              <a:t>月</a:t>
            </a:r>
            <a:r>
              <a:rPr lang="en-US" altLang="zh-CN" dirty="0">
                <a:solidFill>
                  <a:schemeClr val="bg1"/>
                </a:solidFill>
                <a:latin typeface="Impact" panose="020B0806030902050204" pitchFamily="34" charset="0"/>
              </a:rPr>
              <a:t>13</a:t>
            </a:r>
            <a:r>
              <a:rPr lang="zh-CN" altLang="en-US" dirty="0">
                <a:solidFill>
                  <a:schemeClr val="bg1"/>
                </a:solidFill>
                <a:latin typeface="Impact" panose="020B0806030902050204" pitchFamily="34" charset="0"/>
              </a:rPr>
              <a:t>日</a:t>
            </a:r>
            <a:endParaRPr lang="zh-CN" altLang="en-US" dirty="0">
              <a:solidFill>
                <a:schemeClr val="bg1"/>
              </a:solidFill>
              <a:latin typeface="Impact" panose="020B0806030902050204" pitchFamily="34" charset="0"/>
            </a:endParaRPr>
          </a:p>
        </p:txBody>
      </p:sp>
      <p:sp>
        <p:nvSpPr>
          <p:cNvPr id="32" name="文本框 31"/>
          <p:cNvSpPr txBox="1"/>
          <p:nvPr/>
        </p:nvSpPr>
        <p:spPr>
          <a:xfrm>
            <a:off x="787916" y="3591687"/>
            <a:ext cx="591553" cy="461665"/>
          </a:xfrm>
          <a:prstGeom prst="rect">
            <a:avLst/>
          </a:prstGeom>
          <a:noFill/>
        </p:spPr>
        <p:txBody>
          <a:bodyPr wrap="square" rtlCol="0">
            <a:spAutoFit/>
          </a:bodyPr>
          <a:lstStyle/>
          <a:p>
            <a:pPr algn="ctr"/>
            <a:r>
              <a:rPr lang="en-US" altLang="zh-CN" sz="2400" i="1" dirty="0">
                <a:gradFill>
                  <a:gsLst>
                    <a:gs pos="38000">
                      <a:srgbClr val="FFC000"/>
                    </a:gs>
                    <a:gs pos="81000">
                      <a:srgbClr val="FFFF00">
                        <a:alpha val="0"/>
                      </a:srgbClr>
                    </a:gs>
                  </a:gsLst>
                  <a:lin ang="5400000" scaled="0"/>
                </a:gradFill>
                <a:latin typeface="Impact" panose="020B0806030902050204" pitchFamily="34" charset="0"/>
              </a:rPr>
              <a:t>02</a:t>
            </a:r>
            <a:endParaRPr lang="zh-CN" altLang="en-US" sz="2400" i="1" dirty="0">
              <a:gradFill>
                <a:gsLst>
                  <a:gs pos="38000">
                    <a:srgbClr val="FFC000"/>
                  </a:gs>
                  <a:gs pos="81000">
                    <a:srgbClr val="FFFF00">
                      <a:alpha val="0"/>
                    </a:srgbClr>
                  </a:gs>
                </a:gsLst>
                <a:lin ang="5400000" scaled="0"/>
              </a:gradFill>
              <a:latin typeface="Impact" panose="020B0806030902050204" pitchFamily="34" charset="0"/>
            </a:endParaRPr>
          </a:p>
        </p:txBody>
      </p:sp>
      <p:sp>
        <p:nvSpPr>
          <p:cNvPr id="33" name="任意多边形: 形状 12"/>
          <p:cNvSpPr/>
          <p:nvPr/>
        </p:nvSpPr>
        <p:spPr>
          <a:xfrm>
            <a:off x="2621279" y="4330935"/>
            <a:ext cx="8505430" cy="789073"/>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1080135"/>
            <a:r>
              <a:rPr lang="zh-CN" altLang="en-US">
                <a:solidFill>
                  <a:schemeClr val="tx1">
                    <a:lumMod val="85000"/>
                    <a:lumOff val="15000"/>
                  </a:schemeClr>
                </a:solidFill>
              </a:rPr>
              <a:t>第</a:t>
            </a:r>
            <a:r>
              <a:rPr lang="en-US" altLang="zh-CN" dirty="0">
                <a:solidFill>
                  <a:schemeClr val="tx1">
                    <a:lumMod val="85000"/>
                    <a:lumOff val="15000"/>
                  </a:schemeClr>
                </a:solidFill>
              </a:rPr>
              <a:t>26</a:t>
            </a:r>
            <a:r>
              <a:rPr lang="zh-CN" altLang="en-US" dirty="0">
                <a:solidFill>
                  <a:schemeClr val="tx1">
                    <a:lumMod val="85000"/>
                    <a:lumOff val="15000"/>
                  </a:schemeClr>
                </a:solidFill>
              </a:rPr>
              <a:t>届联合国大会恢复了我国在联合国的合法席位。</a:t>
            </a:r>
            <a:endParaRPr lang="zh-CN" altLang="en-US" dirty="0">
              <a:solidFill>
                <a:schemeClr val="tx1">
                  <a:lumMod val="85000"/>
                  <a:lumOff val="15000"/>
                </a:schemeClr>
              </a:solidFill>
            </a:endParaRPr>
          </a:p>
        </p:txBody>
      </p:sp>
      <p:sp>
        <p:nvSpPr>
          <p:cNvPr id="35" name="矩形 34"/>
          <p:cNvSpPr/>
          <p:nvPr/>
        </p:nvSpPr>
        <p:spPr>
          <a:xfrm>
            <a:off x="647455" y="4456911"/>
            <a:ext cx="2620845" cy="514350"/>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文本框 35"/>
          <p:cNvSpPr txBox="1"/>
          <p:nvPr/>
        </p:nvSpPr>
        <p:spPr>
          <a:xfrm>
            <a:off x="1488705" y="4522513"/>
            <a:ext cx="1721750" cy="369332"/>
          </a:xfrm>
          <a:prstGeom prst="rect">
            <a:avLst/>
          </a:prstGeom>
          <a:noFill/>
        </p:spPr>
        <p:txBody>
          <a:bodyPr wrap="square">
            <a:spAutoFit/>
          </a:bodyPr>
          <a:lstStyle/>
          <a:p>
            <a:r>
              <a:rPr lang="en-US" altLang="zh-CN" dirty="0">
                <a:solidFill>
                  <a:schemeClr val="bg1"/>
                </a:solidFill>
                <a:latin typeface="Impact" panose="020B0806030902050204" pitchFamily="34" charset="0"/>
              </a:rPr>
              <a:t>1971</a:t>
            </a:r>
            <a:r>
              <a:rPr lang="zh-CN" altLang="en-US" dirty="0">
                <a:solidFill>
                  <a:schemeClr val="bg1"/>
                </a:solidFill>
                <a:latin typeface="Impact" panose="020B0806030902050204" pitchFamily="34" charset="0"/>
              </a:rPr>
              <a:t>年</a:t>
            </a:r>
            <a:r>
              <a:rPr lang="en-US" altLang="zh-CN" dirty="0">
                <a:solidFill>
                  <a:schemeClr val="bg1"/>
                </a:solidFill>
                <a:latin typeface="Impact" panose="020B0806030902050204" pitchFamily="34" charset="0"/>
              </a:rPr>
              <a:t>10</a:t>
            </a:r>
            <a:r>
              <a:rPr lang="zh-CN" altLang="en-US" dirty="0">
                <a:solidFill>
                  <a:schemeClr val="bg1"/>
                </a:solidFill>
                <a:latin typeface="Impact" panose="020B0806030902050204" pitchFamily="34" charset="0"/>
              </a:rPr>
              <a:t>月</a:t>
            </a:r>
            <a:r>
              <a:rPr lang="en-US" altLang="zh-CN" dirty="0">
                <a:solidFill>
                  <a:schemeClr val="bg1"/>
                </a:solidFill>
                <a:latin typeface="Impact" panose="020B0806030902050204" pitchFamily="34" charset="0"/>
              </a:rPr>
              <a:t>25</a:t>
            </a:r>
            <a:r>
              <a:rPr lang="zh-CN" altLang="en-US" dirty="0">
                <a:solidFill>
                  <a:schemeClr val="bg1"/>
                </a:solidFill>
                <a:latin typeface="Impact" panose="020B0806030902050204" pitchFamily="34" charset="0"/>
              </a:rPr>
              <a:t>日</a:t>
            </a:r>
            <a:endParaRPr lang="zh-CN" altLang="en-US" dirty="0">
              <a:solidFill>
                <a:schemeClr val="bg1"/>
              </a:solidFill>
              <a:latin typeface="Impact" panose="020B0806030902050204" pitchFamily="34" charset="0"/>
            </a:endParaRPr>
          </a:p>
        </p:txBody>
      </p:sp>
      <p:sp>
        <p:nvSpPr>
          <p:cNvPr id="37" name="文本框 36"/>
          <p:cNvSpPr txBox="1"/>
          <p:nvPr/>
        </p:nvSpPr>
        <p:spPr>
          <a:xfrm>
            <a:off x="794757" y="4497577"/>
            <a:ext cx="577870" cy="461665"/>
          </a:xfrm>
          <a:prstGeom prst="rect">
            <a:avLst/>
          </a:prstGeom>
          <a:noFill/>
        </p:spPr>
        <p:txBody>
          <a:bodyPr wrap="square" rtlCol="0">
            <a:spAutoFit/>
          </a:bodyPr>
          <a:lstStyle/>
          <a:p>
            <a:pPr algn="ctr"/>
            <a:r>
              <a:rPr lang="en-US" altLang="zh-CN" sz="2400" i="1" dirty="0">
                <a:gradFill>
                  <a:gsLst>
                    <a:gs pos="38000">
                      <a:srgbClr val="FFC000"/>
                    </a:gs>
                    <a:gs pos="81000">
                      <a:srgbClr val="FFFF00">
                        <a:alpha val="0"/>
                      </a:srgbClr>
                    </a:gs>
                  </a:gsLst>
                  <a:lin ang="5400000" scaled="0"/>
                </a:gradFill>
                <a:latin typeface="Impact" panose="020B0806030902050204" pitchFamily="34" charset="0"/>
              </a:rPr>
              <a:t>03</a:t>
            </a:r>
            <a:endParaRPr lang="zh-CN" altLang="en-US" sz="2400" i="1" dirty="0">
              <a:gradFill>
                <a:gsLst>
                  <a:gs pos="38000">
                    <a:srgbClr val="FFC000"/>
                  </a:gs>
                  <a:gs pos="81000">
                    <a:srgbClr val="FFFF00">
                      <a:alpha val="0"/>
                    </a:srgbClr>
                  </a:gs>
                </a:gsLst>
                <a:lin ang="5400000" scaled="0"/>
              </a:gradFill>
              <a:latin typeface="Impact" panose="020B0806030902050204" pitchFamily="34" charset="0"/>
            </a:endParaRPr>
          </a:p>
        </p:txBody>
      </p:sp>
      <p:sp>
        <p:nvSpPr>
          <p:cNvPr id="38" name="任意多边形: 形状 12"/>
          <p:cNvSpPr/>
          <p:nvPr/>
        </p:nvSpPr>
        <p:spPr>
          <a:xfrm>
            <a:off x="2621279" y="5238400"/>
            <a:ext cx="8505430" cy="789073"/>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1080135"/>
            <a:r>
              <a:rPr lang="zh-CN" altLang="en-US" dirty="0">
                <a:solidFill>
                  <a:schemeClr val="tx1">
                    <a:lumMod val="85000"/>
                    <a:lumOff val="15000"/>
                  </a:schemeClr>
                </a:solidFill>
              </a:rPr>
              <a:t>尼克松访华，中美双方在上海</a:t>
            </a:r>
            <a:r>
              <a:rPr lang="zh-CN" altLang="en-US">
                <a:solidFill>
                  <a:schemeClr val="tx1">
                    <a:lumMod val="85000"/>
                    <a:lumOff val="15000"/>
                  </a:schemeClr>
                </a:solidFill>
              </a:rPr>
              <a:t>签署了</a:t>
            </a:r>
            <a:r>
              <a:rPr lang="en-US" altLang="zh-CN" dirty="0">
                <a:solidFill>
                  <a:schemeClr val="tx1">
                    <a:lumMod val="85000"/>
                    <a:lumOff val="15000"/>
                  </a:schemeClr>
                </a:solidFill>
              </a:rPr>
              <a:t>《</a:t>
            </a:r>
            <a:r>
              <a:rPr lang="zh-CN" altLang="en-US">
                <a:solidFill>
                  <a:schemeClr val="tx1">
                    <a:lumMod val="85000"/>
                    <a:lumOff val="15000"/>
                  </a:schemeClr>
                </a:solidFill>
              </a:rPr>
              <a:t>中美联合公报</a:t>
            </a:r>
            <a:r>
              <a:rPr lang="en-US" altLang="zh-CN" dirty="0">
                <a:solidFill>
                  <a:schemeClr val="tx1">
                    <a:lumMod val="85000"/>
                    <a:lumOff val="15000"/>
                  </a:schemeClr>
                </a:solidFill>
              </a:rPr>
              <a:t>》</a:t>
            </a:r>
            <a:r>
              <a:rPr lang="zh-CN" altLang="en-US" dirty="0">
                <a:solidFill>
                  <a:schemeClr val="tx1">
                    <a:lumMod val="85000"/>
                    <a:lumOff val="15000"/>
                  </a:schemeClr>
                </a:solidFill>
              </a:rPr>
              <a:t>，中美关系开始走向正常化。</a:t>
            </a:r>
            <a:endParaRPr lang="zh-CN" altLang="en-US" dirty="0">
              <a:solidFill>
                <a:schemeClr val="tx1">
                  <a:lumMod val="85000"/>
                  <a:lumOff val="15000"/>
                </a:schemeClr>
              </a:solidFill>
            </a:endParaRPr>
          </a:p>
        </p:txBody>
      </p:sp>
      <p:sp>
        <p:nvSpPr>
          <p:cNvPr id="40" name="矩形 39"/>
          <p:cNvSpPr/>
          <p:nvPr/>
        </p:nvSpPr>
        <p:spPr>
          <a:xfrm>
            <a:off x="647455" y="5364376"/>
            <a:ext cx="2620846" cy="514350"/>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1" name="文本框 40"/>
          <p:cNvSpPr txBox="1"/>
          <p:nvPr/>
        </p:nvSpPr>
        <p:spPr>
          <a:xfrm>
            <a:off x="1488705" y="5429978"/>
            <a:ext cx="1721751" cy="369332"/>
          </a:xfrm>
          <a:prstGeom prst="rect">
            <a:avLst/>
          </a:prstGeom>
          <a:noFill/>
        </p:spPr>
        <p:txBody>
          <a:bodyPr wrap="square">
            <a:spAutoFit/>
          </a:bodyPr>
          <a:lstStyle/>
          <a:p>
            <a:r>
              <a:rPr lang="en-US" altLang="zh-CN" dirty="0">
                <a:solidFill>
                  <a:schemeClr val="bg1"/>
                </a:solidFill>
                <a:latin typeface="Impact" panose="020B0806030902050204" pitchFamily="34" charset="0"/>
              </a:rPr>
              <a:t>1972</a:t>
            </a:r>
            <a:r>
              <a:rPr lang="zh-CN" altLang="en-US" dirty="0">
                <a:solidFill>
                  <a:schemeClr val="bg1"/>
                </a:solidFill>
                <a:latin typeface="Impact" panose="020B0806030902050204" pitchFamily="34" charset="0"/>
              </a:rPr>
              <a:t>年</a:t>
            </a:r>
            <a:r>
              <a:rPr lang="en-US" altLang="zh-CN" dirty="0">
                <a:solidFill>
                  <a:schemeClr val="bg1"/>
                </a:solidFill>
                <a:latin typeface="Impact" panose="020B0806030902050204" pitchFamily="34" charset="0"/>
              </a:rPr>
              <a:t>2</a:t>
            </a:r>
            <a:r>
              <a:rPr lang="zh-CN" altLang="en-US" dirty="0">
                <a:solidFill>
                  <a:schemeClr val="bg1"/>
                </a:solidFill>
                <a:latin typeface="Impact" panose="020B0806030902050204" pitchFamily="34" charset="0"/>
              </a:rPr>
              <a:t>月</a:t>
            </a:r>
            <a:endParaRPr lang="zh-CN" altLang="en-US" dirty="0">
              <a:solidFill>
                <a:schemeClr val="bg1"/>
              </a:solidFill>
              <a:latin typeface="Impact" panose="020B0806030902050204" pitchFamily="34" charset="0"/>
            </a:endParaRPr>
          </a:p>
        </p:txBody>
      </p:sp>
      <p:sp>
        <p:nvSpPr>
          <p:cNvPr id="42" name="文本框 41"/>
          <p:cNvSpPr txBox="1"/>
          <p:nvPr/>
        </p:nvSpPr>
        <p:spPr>
          <a:xfrm>
            <a:off x="794757" y="5405042"/>
            <a:ext cx="577871" cy="461665"/>
          </a:xfrm>
          <a:prstGeom prst="rect">
            <a:avLst/>
          </a:prstGeom>
          <a:noFill/>
        </p:spPr>
        <p:txBody>
          <a:bodyPr wrap="square" rtlCol="0">
            <a:spAutoFit/>
          </a:bodyPr>
          <a:lstStyle/>
          <a:p>
            <a:pPr algn="ctr"/>
            <a:r>
              <a:rPr lang="en-US" altLang="zh-CN" sz="2400" i="1" dirty="0">
                <a:gradFill>
                  <a:gsLst>
                    <a:gs pos="38000">
                      <a:srgbClr val="FFC000"/>
                    </a:gs>
                    <a:gs pos="81000">
                      <a:srgbClr val="FFFF00">
                        <a:alpha val="0"/>
                      </a:srgbClr>
                    </a:gs>
                  </a:gsLst>
                  <a:lin ang="5400000" scaled="0"/>
                </a:gradFill>
                <a:latin typeface="Impact" panose="020B0806030902050204" pitchFamily="34" charset="0"/>
              </a:rPr>
              <a:t>04</a:t>
            </a:r>
            <a:endParaRPr lang="zh-CN" altLang="en-US" sz="2400" i="1" dirty="0">
              <a:gradFill>
                <a:gsLst>
                  <a:gs pos="38000">
                    <a:srgbClr val="FFC000"/>
                  </a:gs>
                  <a:gs pos="81000">
                    <a:srgbClr val="FFFF00">
                      <a:alpha val="0"/>
                    </a:srgbClr>
                  </a:gs>
                </a:gsLst>
                <a:lin ang="5400000" scaled="0"/>
              </a:gradFill>
              <a:latin typeface="Impact" panose="020B080603090205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3970" y="195812"/>
            <a:ext cx="991876" cy="830997"/>
          </a:xfrm>
          <a:prstGeom prst="rect">
            <a:avLst/>
          </a:prstGeom>
          <a:noFill/>
        </p:spPr>
        <p:txBody>
          <a:bodyPr wrap="square" rtlCol="0">
            <a:spAutoFit/>
          </a:bodyPr>
          <a:lstStyle/>
          <a:p>
            <a:pPr algn="ctr"/>
            <a:r>
              <a:rPr lang="en-US" altLang="zh-CN" sz="4800" dirty="0">
                <a:gradFill>
                  <a:gsLst>
                    <a:gs pos="100000">
                      <a:srgbClr val="C00000"/>
                    </a:gs>
                    <a:gs pos="46000">
                      <a:srgbClr val="FF0000"/>
                    </a:gs>
                    <a:gs pos="17000">
                      <a:srgbClr val="FFC000"/>
                    </a:gs>
                  </a:gsLst>
                  <a:lin ang="5400000" scaled="1"/>
                </a:gradFill>
                <a:latin typeface="Impact" panose="020B0806030902050204" pitchFamily="34" charset="0"/>
              </a:rPr>
              <a:t>01</a:t>
            </a:r>
            <a:endParaRPr lang="zh-CN" altLang="en-US" sz="4800" dirty="0">
              <a:gradFill>
                <a:gsLst>
                  <a:gs pos="100000">
                    <a:srgbClr val="C00000"/>
                  </a:gs>
                  <a:gs pos="46000">
                    <a:srgbClr val="FF0000"/>
                  </a:gs>
                  <a:gs pos="17000">
                    <a:srgbClr val="FFC000"/>
                  </a:gs>
                </a:gsLst>
                <a:lin ang="5400000" scaled="1"/>
              </a:gradFill>
              <a:latin typeface="Impact" panose="020B0806030902050204" pitchFamily="34" charset="0"/>
            </a:endParaRPr>
          </a:p>
        </p:txBody>
      </p:sp>
      <p:sp>
        <p:nvSpPr>
          <p:cNvPr id="5" name="文本框 4"/>
          <p:cNvSpPr txBox="1"/>
          <p:nvPr/>
        </p:nvSpPr>
        <p:spPr>
          <a:xfrm>
            <a:off x="1101121" y="317177"/>
            <a:ext cx="7016283" cy="492443"/>
          </a:xfrm>
          <a:prstGeom prst="rect">
            <a:avLst/>
          </a:prstGeom>
          <a:noFill/>
        </p:spPr>
        <p:txBody>
          <a:bodyPr wrap="square">
            <a:spAutoFit/>
          </a:bodyPr>
          <a:lstStyle/>
          <a:p>
            <a:r>
              <a:rPr lang="zh-CN" altLang="en-US" sz="2600" dirty="0">
                <a:solidFill>
                  <a:schemeClr val="tx1">
                    <a:lumMod val="85000"/>
                    <a:lumOff val="15000"/>
                  </a:schemeClr>
                </a:solidFill>
              </a:rPr>
              <a:t>新中国重要历史时期的划分及大事件</a:t>
            </a:r>
            <a:endParaRPr lang="zh-CN" altLang="en-US" sz="2600" dirty="0">
              <a:solidFill>
                <a:schemeClr val="tx1">
                  <a:lumMod val="85000"/>
                  <a:lumOff val="15000"/>
                </a:schemeClr>
              </a:solidFill>
            </a:endParaRPr>
          </a:p>
        </p:txBody>
      </p:sp>
      <p:sp>
        <p:nvSpPr>
          <p:cNvPr id="7" name="平行四边形 6"/>
          <p:cNvSpPr/>
          <p:nvPr/>
        </p:nvSpPr>
        <p:spPr>
          <a:xfrm>
            <a:off x="1873071" y="1360573"/>
            <a:ext cx="9587091" cy="672144"/>
          </a:xfrm>
          <a:prstGeom prst="parallelogram">
            <a:avLst/>
          </a:prstGeom>
          <a:solidFill>
            <a:srgbClr val="DD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287303" y="1383197"/>
            <a:ext cx="7092934" cy="523220"/>
          </a:xfrm>
          <a:prstGeom prst="rect">
            <a:avLst/>
          </a:prstGeom>
          <a:noFill/>
        </p:spPr>
        <p:txBody>
          <a:bodyPr wrap="square">
            <a:spAutoFit/>
          </a:bodyPr>
          <a:lstStyle/>
          <a:p>
            <a:r>
              <a:rPr lang="zh-CN" altLang="en-US" sz="2800" kern="100" dirty="0">
                <a:solidFill>
                  <a:srgbClr val="FFFF00"/>
                </a:solidFill>
                <a:effectLst/>
                <a:latin typeface="+mj-ea"/>
                <a:ea typeface="+mj-ea"/>
                <a:cs typeface="Times New Roman" panose="02020603050405020304" pitchFamily="18" charset="0"/>
              </a:rPr>
              <a:t>“文化大革命”时期：</a:t>
            </a:r>
            <a:r>
              <a:rPr lang="en-US" altLang="zh-CN" sz="2800" kern="100" dirty="0">
                <a:solidFill>
                  <a:srgbClr val="FFFF00"/>
                </a:solidFill>
                <a:effectLst/>
                <a:latin typeface="+mj-ea"/>
                <a:ea typeface="+mj-ea"/>
                <a:cs typeface="Times New Roman" panose="02020603050405020304" pitchFamily="18" charset="0"/>
              </a:rPr>
              <a:t>1966—1976</a:t>
            </a:r>
            <a:r>
              <a:rPr lang="zh-CN" altLang="en-US" sz="2800" kern="100" dirty="0">
                <a:solidFill>
                  <a:srgbClr val="FFFF00"/>
                </a:solidFill>
                <a:effectLst/>
                <a:latin typeface="+mj-ea"/>
                <a:ea typeface="+mj-ea"/>
                <a:cs typeface="Times New Roman" panose="02020603050405020304" pitchFamily="18" charset="0"/>
              </a:rPr>
              <a:t>年</a:t>
            </a:r>
            <a:endParaRPr lang="zh-CN" altLang="en-US" sz="2800" kern="100" dirty="0">
              <a:solidFill>
                <a:srgbClr val="FFFF00"/>
              </a:solidFill>
              <a:effectLst/>
              <a:latin typeface="+mj-ea"/>
              <a:ea typeface="+mj-ea"/>
              <a:cs typeface="Times New Roman" panose="02020603050405020304" pitchFamily="18" charset="0"/>
            </a:endParaRPr>
          </a:p>
        </p:txBody>
      </p:sp>
      <p:sp>
        <p:nvSpPr>
          <p:cNvPr id="9" name="平行四边形 8"/>
          <p:cNvSpPr/>
          <p:nvPr/>
        </p:nvSpPr>
        <p:spPr>
          <a:xfrm>
            <a:off x="598016" y="1360573"/>
            <a:ext cx="1307786" cy="672144"/>
          </a:xfrm>
          <a:prstGeom prst="parallelogram">
            <a:avLst/>
          </a:prstGeom>
          <a:solidFill>
            <a:srgbClr val="3D1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957000" y="1378984"/>
            <a:ext cx="625577" cy="523220"/>
          </a:xfrm>
          <a:prstGeom prst="rect">
            <a:avLst/>
          </a:prstGeom>
          <a:noFill/>
        </p:spPr>
        <p:txBody>
          <a:bodyPr wrap="square">
            <a:spAutoFit/>
          </a:bodyPr>
          <a:lstStyle/>
          <a:p>
            <a:r>
              <a:rPr lang="zh-CN" altLang="en-US" sz="2800" kern="100" dirty="0">
                <a:solidFill>
                  <a:schemeClr val="bg1"/>
                </a:solidFill>
                <a:effectLst/>
                <a:latin typeface="+mj-ea"/>
                <a:ea typeface="+mj-ea"/>
                <a:cs typeface="Times New Roman" panose="02020603050405020304" pitchFamily="18" charset="0"/>
              </a:rPr>
              <a:t>四</a:t>
            </a:r>
            <a:r>
              <a:rPr lang="zh-CN" altLang="zh-CN" sz="2800" kern="100" dirty="0">
                <a:solidFill>
                  <a:schemeClr val="bg1"/>
                </a:solidFill>
                <a:effectLst/>
                <a:latin typeface="+mj-ea"/>
                <a:ea typeface="+mj-ea"/>
                <a:cs typeface="Times New Roman" panose="02020603050405020304" pitchFamily="18" charset="0"/>
              </a:rPr>
              <a:t>、</a:t>
            </a:r>
            <a:endParaRPr lang="zh-CN" altLang="en-US" sz="2800" dirty="0">
              <a:solidFill>
                <a:schemeClr val="bg1"/>
              </a:solidFill>
              <a:latin typeface="+mj-ea"/>
              <a:ea typeface="+mj-ea"/>
            </a:endParaRPr>
          </a:p>
        </p:txBody>
      </p:sp>
      <p:pic>
        <p:nvPicPr>
          <p:cNvPr id="11" name="图片 10"/>
          <p:cNvPicPr>
            <a:picLocks noChangeAspect="1"/>
          </p:cNvPicPr>
          <p:nvPr/>
        </p:nvPicPr>
        <p:blipFill>
          <a:blip r:embed="rId1" cstate="print">
            <a:extLst>
              <a:ext uri="{BEBA8EAE-BF5A-486C-A8C5-ECC9F3942E4B}">
                <a14:imgProps xmlns:a14="http://schemas.microsoft.com/office/drawing/2010/main">
                  <a14:imgLayer r:embed="rId2">
                    <a14:imgEffect>
                      <a14:brightnessContrast contrast="40000"/>
                    </a14:imgEffect>
                  </a14:imgLayer>
                </a14:imgProps>
              </a:ext>
            </a:extLst>
          </a:blip>
          <a:stretch>
            <a:fillRect/>
          </a:stretch>
        </p:blipFill>
        <p:spPr>
          <a:xfrm>
            <a:off x="9347506" y="1218035"/>
            <a:ext cx="2112656" cy="928602"/>
          </a:xfrm>
          <a:prstGeom prst="rect">
            <a:avLst/>
          </a:prstGeom>
        </p:spPr>
      </p:pic>
      <p:sp>
        <p:nvSpPr>
          <p:cNvPr id="46" name="任意多边形: 形状 12"/>
          <p:cNvSpPr/>
          <p:nvPr/>
        </p:nvSpPr>
        <p:spPr>
          <a:xfrm>
            <a:off x="2621278" y="2480401"/>
            <a:ext cx="8505430" cy="805056"/>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1080135"/>
            <a:r>
              <a:rPr lang="zh-CN" altLang="en-US" dirty="0">
                <a:solidFill>
                  <a:schemeClr val="tx1">
                    <a:lumMod val="85000"/>
                    <a:lumOff val="15000"/>
                  </a:schemeClr>
                </a:solidFill>
              </a:rPr>
              <a:t>日本首相田中角荣访华，中日建交。</a:t>
            </a:r>
            <a:endParaRPr lang="zh-CN" altLang="en-US" dirty="0">
              <a:solidFill>
                <a:schemeClr val="tx1">
                  <a:lumMod val="85000"/>
                  <a:lumOff val="15000"/>
                </a:schemeClr>
              </a:solidFill>
            </a:endParaRPr>
          </a:p>
        </p:txBody>
      </p:sp>
      <p:sp>
        <p:nvSpPr>
          <p:cNvPr id="48" name="矩形 47"/>
          <p:cNvSpPr/>
          <p:nvPr/>
        </p:nvSpPr>
        <p:spPr>
          <a:xfrm>
            <a:off x="647456" y="2625754"/>
            <a:ext cx="2620846" cy="514350"/>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9" name="文本框 48"/>
          <p:cNvSpPr txBox="1"/>
          <p:nvPr/>
        </p:nvSpPr>
        <p:spPr>
          <a:xfrm>
            <a:off x="1464694" y="2697706"/>
            <a:ext cx="880120" cy="369332"/>
          </a:xfrm>
          <a:prstGeom prst="rect">
            <a:avLst/>
          </a:prstGeom>
          <a:noFill/>
        </p:spPr>
        <p:txBody>
          <a:bodyPr wrap="square">
            <a:spAutoFit/>
          </a:bodyPr>
          <a:lstStyle/>
          <a:p>
            <a:r>
              <a:rPr lang="en-US" altLang="zh-CN" dirty="0">
                <a:solidFill>
                  <a:schemeClr val="bg1"/>
                </a:solidFill>
                <a:latin typeface="Impact" panose="020B0806030902050204" pitchFamily="34" charset="0"/>
              </a:rPr>
              <a:t>1972</a:t>
            </a:r>
            <a:r>
              <a:rPr lang="zh-CN" altLang="en-US" dirty="0">
                <a:solidFill>
                  <a:schemeClr val="bg1"/>
                </a:solidFill>
                <a:latin typeface="Impact" panose="020B0806030902050204" pitchFamily="34" charset="0"/>
              </a:rPr>
              <a:t>年</a:t>
            </a:r>
            <a:endParaRPr lang="zh-CN" altLang="en-US" dirty="0">
              <a:solidFill>
                <a:schemeClr val="bg1"/>
              </a:solidFill>
              <a:latin typeface="Impact" panose="020B0806030902050204" pitchFamily="34" charset="0"/>
            </a:endParaRPr>
          </a:p>
        </p:txBody>
      </p:sp>
      <p:sp>
        <p:nvSpPr>
          <p:cNvPr id="50" name="文本框 49"/>
          <p:cNvSpPr txBox="1"/>
          <p:nvPr/>
        </p:nvSpPr>
        <p:spPr>
          <a:xfrm>
            <a:off x="787916" y="2653720"/>
            <a:ext cx="591553" cy="461665"/>
          </a:xfrm>
          <a:prstGeom prst="rect">
            <a:avLst/>
          </a:prstGeom>
          <a:noFill/>
        </p:spPr>
        <p:txBody>
          <a:bodyPr wrap="square" rtlCol="0">
            <a:spAutoFit/>
          </a:bodyPr>
          <a:lstStyle/>
          <a:p>
            <a:pPr algn="ctr"/>
            <a:r>
              <a:rPr lang="en-US" altLang="zh-CN" sz="2400" i="1" dirty="0">
                <a:gradFill>
                  <a:gsLst>
                    <a:gs pos="38000">
                      <a:srgbClr val="FFC000"/>
                    </a:gs>
                    <a:gs pos="81000">
                      <a:srgbClr val="FFFF00">
                        <a:alpha val="0"/>
                      </a:srgbClr>
                    </a:gs>
                  </a:gsLst>
                  <a:lin ang="5400000" scaled="0"/>
                </a:gradFill>
                <a:latin typeface="Impact" panose="020B0806030902050204" pitchFamily="34" charset="0"/>
              </a:rPr>
              <a:t>05</a:t>
            </a:r>
            <a:endParaRPr lang="zh-CN" altLang="en-US" sz="2400" i="1" dirty="0">
              <a:gradFill>
                <a:gsLst>
                  <a:gs pos="38000">
                    <a:srgbClr val="FFC000"/>
                  </a:gs>
                  <a:gs pos="81000">
                    <a:srgbClr val="FFFF00">
                      <a:alpha val="0"/>
                    </a:srgbClr>
                  </a:gs>
                </a:gsLst>
                <a:lin ang="5400000" scaled="0"/>
              </a:gradFill>
              <a:latin typeface="Impact" panose="020B0806030902050204" pitchFamily="34" charset="0"/>
            </a:endParaRPr>
          </a:p>
        </p:txBody>
      </p:sp>
      <p:sp>
        <p:nvSpPr>
          <p:cNvPr id="51" name="任意多边形: 形状 12"/>
          <p:cNvSpPr/>
          <p:nvPr/>
        </p:nvSpPr>
        <p:spPr>
          <a:xfrm>
            <a:off x="2621278" y="3405668"/>
            <a:ext cx="8505430" cy="805056"/>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1080135"/>
            <a:r>
              <a:rPr lang="zh-CN" altLang="en-US" dirty="0">
                <a:solidFill>
                  <a:schemeClr val="tx1">
                    <a:lumMod val="85000"/>
                    <a:lumOff val="15000"/>
                  </a:schemeClr>
                </a:solidFill>
              </a:rPr>
              <a:t>袁隆平在世界上首次育成籼型杂交水稻。</a:t>
            </a:r>
            <a:endParaRPr lang="zh-CN" altLang="en-US" dirty="0">
              <a:solidFill>
                <a:schemeClr val="tx1">
                  <a:lumMod val="85000"/>
                  <a:lumOff val="15000"/>
                </a:schemeClr>
              </a:solidFill>
            </a:endParaRPr>
          </a:p>
        </p:txBody>
      </p:sp>
      <p:sp>
        <p:nvSpPr>
          <p:cNvPr id="53" name="矩形 52"/>
          <p:cNvSpPr/>
          <p:nvPr/>
        </p:nvSpPr>
        <p:spPr>
          <a:xfrm>
            <a:off x="647455" y="3551021"/>
            <a:ext cx="2620847" cy="514350"/>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4" name="文本框 53"/>
          <p:cNvSpPr txBox="1"/>
          <p:nvPr/>
        </p:nvSpPr>
        <p:spPr>
          <a:xfrm>
            <a:off x="1464695" y="3622973"/>
            <a:ext cx="1523290" cy="369332"/>
          </a:xfrm>
          <a:prstGeom prst="rect">
            <a:avLst/>
          </a:prstGeom>
          <a:noFill/>
        </p:spPr>
        <p:txBody>
          <a:bodyPr wrap="square">
            <a:spAutoFit/>
          </a:bodyPr>
          <a:lstStyle/>
          <a:p>
            <a:r>
              <a:rPr lang="en-US" altLang="zh-CN" dirty="0">
                <a:solidFill>
                  <a:schemeClr val="bg1"/>
                </a:solidFill>
                <a:latin typeface="Impact" panose="020B0806030902050204" pitchFamily="34" charset="0"/>
              </a:rPr>
              <a:t>1973</a:t>
            </a:r>
            <a:r>
              <a:rPr lang="zh-CN" altLang="en-US" dirty="0">
                <a:solidFill>
                  <a:schemeClr val="bg1"/>
                </a:solidFill>
                <a:latin typeface="Impact" panose="020B0806030902050204" pitchFamily="34" charset="0"/>
              </a:rPr>
              <a:t>年</a:t>
            </a:r>
            <a:endParaRPr lang="zh-CN" altLang="en-US" dirty="0">
              <a:solidFill>
                <a:schemeClr val="bg1"/>
              </a:solidFill>
              <a:latin typeface="Impact" panose="020B0806030902050204" pitchFamily="34" charset="0"/>
            </a:endParaRPr>
          </a:p>
        </p:txBody>
      </p:sp>
      <p:sp>
        <p:nvSpPr>
          <p:cNvPr id="55" name="文本框 54"/>
          <p:cNvSpPr txBox="1"/>
          <p:nvPr/>
        </p:nvSpPr>
        <p:spPr>
          <a:xfrm>
            <a:off x="787916" y="3578987"/>
            <a:ext cx="591553" cy="461665"/>
          </a:xfrm>
          <a:prstGeom prst="rect">
            <a:avLst/>
          </a:prstGeom>
          <a:noFill/>
        </p:spPr>
        <p:txBody>
          <a:bodyPr wrap="square" rtlCol="0">
            <a:spAutoFit/>
          </a:bodyPr>
          <a:lstStyle/>
          <a:p>
            <a:pPr algn="ctr"/>
            <a:r>
              <a:rPr lang="en-US" altLang="zh-CN" sz="2400" i="1" dirty="0">
                <a:gradFill>
                  <a:gsLst>
                    <a:gs pos="38000">
                      <a:srgbClr val="FFC000"/>
                    </a:gs>
                    <a:gs pos="81000">
                      <a:srgbClr val="FFFF00">
                        <a:alpha val="0"/>
                      </a:srgbClr>
                    </a:gs>
                  </a:gsLst>
                  <a:lin ang="5400000" scaled="0"/>
                </a:gradFill>
                <a:latin typeface="Impact" panose="020B0806030902050204" pitchFamily="34" charset="0"/>
              </a:rPr>
              <a:t>06</a:t>
            </a:r>
            <a:endParaRPr lang="zh-CN" altLang="en-US" sz="2400" i="1" dirty="0">
              <a:gradFill>
                <a:gsLst>
                  <a:gs pos="38000">
                    <a:srgbClr val="FFC000"/>
                  </a:gs>
                  <a:gs pos="81000">
                    <a:srgbClr val="FFFF00">
                      <a:alpha val="0"/>
                    </a:srgbClr>
                  </a:gs>
                </a:gsLst>
                <a:lin ang="5400000" scaled="0"/>
              </a:gradFill>
              <a:latin typeface="Impact" panose="020B0806030902050204" pitchFamily="34" charset="0"/>
            </a:endParaRPr>
          </a:p>
        </p:txBody>
      </p:sp>
      <p:sp>
        <p:nvSpPr>
          <p:cNvPr id="56" name="任意多边形: 形状 12"/>
          <p:cNvSpPr/>
          <p:nvPr/>
        </p:nvSpPr>
        <p:spPr>
          <a:xfrm>
            <a:off x="2621279" y="4330935"/>
            <a:ext cx="8505430" cy="789073"/>
          </a:xfrm>
          <a:prstGeom prst="rect">
            <a:avLst/>
          </a:prstGeom>
          <a:gradFill>
            <a:gsLst>
              <a:gs pos="73000">
                <a:srgbClr val="FFC000">
                  <a:alpha val="0"/>
                </a:srgbClr>
              </a:gs>
              <a:gs pos="100000">
                <a:srgbClr val="FFC000"/>
              </a:gs>
            </a:gsLst>
            <a:lin ang="0" scaled="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1080135"/>
            <a:r>
              <a:rPr lang="zh-CN" altLang="en-US" dirty="0">
                <a:solidFill>
                  <a:schemeClr val="tx1">
                    <a:lumMod val="85000"/>
                    <a:lumOff val="15000"/>
                  </a:schemeClr>
                </a:solidFill>
              </a:rPr>
              <a:t>粉碎江青反革命集团（“四人帮”），标志“文化大革命”结束。</a:t>
            </a:r>
            <a:endParaRPr lang="zh-CN" altLang="en-US" dirty="0">
              <a:solidFill>
                <a:schemeClr val="tx1">
                  <a:lumMod val="85000"/>
                  <a:lumOff val="15000"/>
                </a:schemeClr>
              </a:solidFill>
            </a:endParaRPr>
          </a:p>
        </p:txBody>
      </p:sp>
      <p:sp>
        <p:nvSpPr>
          <p:cNvPr id="58" name="矩形 57"/>
          <p:cNvSpPr/>
          <p:nvPr/>
        </p:nvSpPr>
        <p:spPr>
          <a:xfrm>
            <a:off x="647455" y="4456911"/>
            <a:ext cx="2620845" cy="514350"/>
          </a:xfrm>
          <a:prstGeom prst="rect">
            <a:avLst/>
          </a:prstGeom>
          <a:gradFill>
            <a:gsLst>
              <a:gs pos="0">
                <a:srgbClr val="FF0000"/>
              </a:gs>
              <a:gs pos="100000">
                <a:srgbClr val="C00000"/>
              </a:gs>
            </a:gsLst>
            <a:lin ang="2700000" scaled="0"/>
          </a:gradFill>
          <a:ln w="12700">
            <a:solidFill>
              <a:srgbClr val="5427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9" name="文本框 58"/>
          <p:cNvSpPr txBox="1"/>
          <p:nvPr/>
        </p:nvSpPr>
        <p:spPr>
          <a:xfrm>
            <a:off x="1464694" y="4528863"/>
            <a:ext cx="1488056" cy="369332"/>
          </a:xfrm>
          <a:prstGeom prst="rect">
            <a:avLst/>
          </a:prstGeom>
          <a:noFill/>
        </p:spPr>
        <p:txBody>
          <a:bodyPr wrap="square">
            <a:spAutoFit/>
          </a:bodyPr>
          <a:lstStyle/>
          <a:p>
            <a:r>
              <a:rPr lang="en-US" altLang="zh-CN" dirty="0">
                <a:solidFill>
                  <a:schemeClr val="bg1"/>
                </a:solidFill>
                <a:latin typeface="Impact" panose="020B0806030902050204" pitchFamily="34" charset="0"/>
              </a:rPr>
              <a:t>1976</a:t>
            </a:r>
            <a:r>
              <a:rPr lang="zh-CN" altLang="en-US" dirty="0">
                <a:solidFill>
                  <a:schemeClr val="bg1"/>
                </a:solidFill>
                <a:latin typeface="Impact" panose="020B0806030902050204" pitchFamily="34" charset="0"/>
              </a:rPr>
              <a:t>年</a:t>
            </a:r>
            <a:r>
              <a:rPr lang="en-US" altLang="zh-CN" dirty="0">
                <a:solidFill>
                  <a:schemeClr val="bg1"/>
                </a:solidFill>
                <a:latin typeface="Impact" panose="020B0806030902050204" pitchFamily="34" charset="0"/>
              </a:rPr>
              <a:t>10</a:t>
            </a:r>
            <a:r>
              <a:rPr lang="zh-CN" altLang="en-US" dirty="0">
                <a:solidFill>
                  <a:schemeClr val="bg1"/>
                </a:solidFill>
                <a:latin typeface="Impact" panose="020B0806030902050204" pitchFamily="34" charset="0"/>
              </a:rPr>
              <a:t>月</a:t>
            </a:r>
            <a:endParaRPr lang="zh-CN" altLang="en-US" dirty="0">
              <a:solidFill>
                <a:schemeClr val="bg1"/>
              </a:solidFill>
              <a:latin typeface="Impact" panose="020B0806030902050204" pitchFamily="34" charset="0"/>
            </a:endParaRPr>
          </a:p>
        </p:txBody>
      </p:sp>
      <p:sp>
        <p:nvSpPr>
          <p:cNvPr id="60" name="文本框 59"/>
          <p:cNvSpPr txBox="1"/>
          <p:nvPr/>
        </p:nvSpPr>
        <p:spPr>
          <a:xfrm>
            <a:off x="794757" y="4484877"/>
            <a:ext cx="577870" cy="461665"/>
          </a:xfrm>
          <a:prstGeom prst="rect">
            <a:avLst/>
          </a:prstGeom>
          <a:noFill/>
        </p:spPr>
        <p:txBody>
          <a:bodyPr wrap="square" rtlCol="0">
            <a:spAutoFit/>
          </a:bodyPr>
          <a:lstStyle/>
          <a:p>
            <a:pPr algn="ctr"/>
            <a:r>
              <a:rPr lang="en-US" altLang="zh-CN" sz="2400" i="1" dirty="0">
                <a:gradFill>
                  <a:gsLst>
                    <a:gs pos="38000">
                      <a:srgbClr val="FFC000"/>
                    </a:gs>
                    <a:gs pos="81000">
                      <a:srgbClr val="FFFF00">
                        <a:alpha val="0"/>
                      </a:srgbClr>
                    </a:gs>
                  </a:gsLst>
                  <a:lin ang="5400000" scaled="0"/>
                </a:gradFill>
                <a:latin typeface="Impact" panose="020B0806030902050204" pitchFamily="34" charset="0"/>
              </a:rPr>
              <a:t>07</a:t>
            </a:r>
            <a:endParaRPr lang="zh-CN" altLang="en-US" sz="2400" i="1" dirty="0">
              <a:gradFill>
                <a:gsLst>
                  <a:gs pos="38000">
                    <a:srgbClr val="FFC000"/>
                  </a:gs>
                  <a:gs pos="81000">
                    <a:srgbClr val="FFFF00">
                      <a:alpha val="0"/>
                    </a:srgbClr>
                  </a:gs>
                </a:gsLst>
                <a:lin ang="5400000" scaled="0"/>
              </a:gradFill>
              <a:latin typeface="Impact" panose="020B0806030902050204" pitchFamily="34" charset="0"/>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8">
      <a:majorFont>
        <a:latin typeface="等线 Light"/>
        <a:ea typeface="字魂35号-经典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4638</Words>
  <Application>WPS 演示</Application>
  <PresentationFormat>宽屏</PresentationFormat>
  <Paragraphs>543</Paragraphs>
  <Slides>26</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26</vt:i4>
      </vt:variant>
    </vt:vector>
  </HeadingPairs>
  <TitlesOfParts>
    <vt:vector size="43" baseType="lpstr">
      <vt:lpstr>Arial</vt:lpstr>
      <vt:lpstr>宋体</vt:lpstr>
      <vt:lpstr>Wingdings</vt:lpstr>
      <vt:lpstr>Times New Roman</vt:lpstr>
      <vt:lpstr>字魂71号-御守锦书</vt:lpstr>
      <vt:lpstr>Microsoft YaHei UI</vt:lpstr>
      <vt:lpstr>Hero</vt:lpstr>
      <vt:lpstr>NumberOnly</vt:lpstr>
      <vt:lpstr>字魂35号-经典雅黑</vt:lpstr>
      <vt:lpstr>Impact</vt:lpstr>
      <vt:lpstr>黑体</vt:lpstr>
      <vt:lpstr>等线</vt:lpstr>
      <vt:lpstr>微软雅黑</vt:lpstr>
      <vt:lpstr>Arial Unicode MS</vt:lpstr>
      <vt:lpstr>等线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123</dc:creator>
  <cp:lastModifiedBy>Winnar</cp:lastModifiedBy>
  <cp:revision>18</cp:revision>
  <dcterms:created xsi:type="dcterms:W3CDTF">2021-04-13T01:46:00Z</dcterms:created>
  <dcterms:modified xsi:type="dcterms:W3CDTF">2021-05-17T10:02:34Z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KSOTemplateUUID">
    <vt:lpwstr>v1.0_mb_OzR/W4kWjBiIYWANgZOwCQ==</vt:lpwstr>
  </property>
  <property fmtid="{D5CDD505-2E9C-101B-9397-08002B2CF9AE}" pid="4" name="ICV">
    <vt:lpwstr>CDBAC0E3C31842F5A84102D147D53D2D</vt:lpwstr>
  </property>
</Properties>
</file>